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"/>
  </p:notesMasterIdLst>
  <p:sldIdLst>
    <p:sldId id="390" r:id="rId2"/>
    <p:sldId id="508" r:id="rId3"/>
    <p:sldId id="523" r:id="rId4"/>
    <p:sldId id="524" r:id="rId5"/>
    <p:sldId id="525" r:id="rId6"/>
    <p:sldId id="532" r:id="rId7"/>
  </p:sldIdLst>
  <p:sldSz cx="12192000" cy="6858000"/>
  <p:notesSz cx="6858000" cy="9144000"/>
  <p:embeddedFontLst>
    <p:embeddedFont>
      <p:font typeface="Andika" panose="020000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CCC280-8635-42BB-BD54-0126EFD18E52}" v="24" dt="2025-12-15T11:26:29.7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836" y="6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90862-86EC-A9CD-4D4F-15CB20C48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C7EC1-6CB1-A2AA-FB93-A339D529CF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EA3AD5-CF2C-8CD7-2924-CE699353D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49F499-5A2E-5ED2-338E-8C077D8DC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489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9D47-9452-1569-8990-CF7E5E70A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58061A-52A4-6870-CBA9-8CDAC89A3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F332AB-921F-8C1A-8C07-8BE05D66AE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BA86A4-32E5-7501-7E34-8E3B6FAB1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76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62F8F-AB2F-655D-3B1F-6C87C052F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597348-B84B-2A43-3532-15F0DE4AA8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2F874F-2A02-6C6C-7C76-474B0A3A55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D9BE5-24CA-8C68-FEA6-CFEEF684D2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327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024" y="-85210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3022305" y="558486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6AA6754E-D6B7-5055-3A03-70D154664F5F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25FDE9F3-40E9-4B3C-AE5F-8CA46DA09A02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DC195F42-40E6-1AF5-BA73-049FD4915397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84E4E23E-9AE7-01F4-3C2B-FE99E363125A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31F98595-4DF6-FF5D-65C1-6DACA2132EE4}"/>
              </a:ext>
            </a:extLst>
          </p:cNvPr>
          <p:cNvSpPr txBox="1">
            <a:spLocks/>
          </p:cNvSpPr>
          <p:nvPr/>
        </p:nvSpPr>
        <p:spPr>
          <a:xfrm>
            <a:off x="3644871" y="4790627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8" name="Plus Sign 67">
            <a:extLst>
              <a:ext uri="{FF2B5EF4-FFF2-40B4-BE49-F238E27FC236}">
                <a16:creationId xmlns:a16="http://schemas.microsoft.com/office/drawing/2014/main" id="{E6F20FA7-88F6-279F-C7AA-8974A50F2123}"/>
              </a:ext>
            </a:extLst>
          </p:cNvPr>
          <p:cNvSpPr/>
          <p:nvPr/>
        </p:nvSpPr>
        <p:spPr>
          <a:xfrm>
            <a:off x="5879024" y="4922129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9719888D-9C74-DCB7-F000-AACD32DF1C59}"/>
              </a:ext>
            </a:extLst>
          </p:cNvPr>
          <p:cNvSpPr txBox="1">
            <a:spLocks/>
          </p:cNvSpPr>
          <p:nvPr/>
        </p:nvSpPr>
        <p:spPr>
          <a:xfrm>
            <a:off x="3644324" y="5650420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58633D49-64ED-9B29-FAB2-36E0EC82B791}"/>
              </a:ext>
            </a:extLst>
          </p:cNvPr>
          <p:cNvSpPr txBox="1">
            <a:spLocks/>
          </p:cNvSpPr>
          <p:nvPr/>
        </p:nvSpPr>
        <p:spPr>
          <a:xfrm>
            <a:off x="7832843" y="5662195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9" name="Plus Sign 78">
            <a:extLst>
              <a:ext uri="{FF2B5EF4-FFF2-40B4-BE49-F238E27FC236}">
                <a16:creationId xmlns:a16="http://schemas.microsoft.com/office/drawing/2014/main" id="{FDFEB9F5-86CD-6043-BBC6-4146EDF83D9C}"/>
              </a:ext>
            </a:extLst>
          </p:cNvPr>
          <p:cNvSpPr/>
          <p:nvPr/>
        </p:nvSpPr>
        <p:spPr>
          <a:xfrm>
            <a:off x="7236695" y="5787560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286EA0C5-03A7-B51D-18D2-F42177CDE5F9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2" name="Title 1">
            <a:extLst>
              <a:ext uri="{FF2B5EF4-FFF2-40B4-BE49-F238E27FC236}">
                <a16:creationId xmlns:a16="http://schemas.microsoft.com/office/drawing/2014/main" id="{7ED0F303-596E-3B86-9B95-75F5B93F1279}"/>
              </a:ext>
            </a:extLst>
          </p:cNvPr>
          <p:cNvSpPr txBox="1">
            <a:spLocks/>
          </p:cNvSpPr>
          <p:nvPr/>
        </p:nvSpPr>
        <p:spPr>
          <a:xfrm>
            <a:off x="6535097" y="4764088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5" name="Plus Sign 84">
            <a:extLst>
              <a:ext uri="{FF2B5EF4-FFF2-40B4-BE49-F238E27FC236}">
                <a16:creationId xmlns:a16="http://schemas.microsoft.com/office/drawing/2014/main" id="{A3F7551C-C40C-BBD5-D284-502F18FC0E61}"/>
              </a:ext>
            </a:extLst>
          </p:cNvPr>
          <p:cNvSpPr/>
          <p:nvPr/>
        </p:nvSpPr>
        <p:spPr>
          <a:xfrm>
            <a:off x="5943603" y="574582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17C222E-6887-BE67-8EC0-3F3A288A549E}"/>
              </a:ext>
            </a:extLst>
          </p:cNvPr>
          <p:cNvSpPr txBox="1"/>
          <p:nvPr/>
        </p:nvSpPr>
        <p:spPr>
          <a:xfrm>
            <a:off x="6555918" y="5692692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E1CEFFAA-0AB9-E769-78FD-171A4C8DF39F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E72D27D4-C624-55BB-5D2D-0BE7C2C02F2A}"/>
              </a:ext>
            </a:extLst>
          </p:cNvPr>
          <p:cNvSpPr txBox="1">
            <a:spLocks/>
          </p:cNvSpPr>
          <p:nvPr/>
        </p:nvSpPr>
        <p:spPr>
          <a:xfrm>
            <a:off x="2895397" y="4813556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192593C8-0E7F-7361-4BED-B184D7435A45}"/>
              </a:ext>
            </a:extLst>
          </p:cNvPr>
          <p:cNvSpPr txBox="1">
            <a:spLocks/>
          </p:cNvSpPr>
          <p:nvPr/>
        </p:nvSpPr>
        <p:spPr>
          <a:xfrm>
            <a:off x="2884464" y="5656142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70E9-1455-FF0A-84F5-78892F2AA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6053DE-ABAD-56FF-8C83-8B9695DE3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0CB1CF-1DEF-2F68-97B3-8B9FD1EF9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15508 0.1657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41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095EC-F9C5-07C0-C3A6-B1077C4B0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D792CE7-49BD-7848-D9A0-665748005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FD8DE-CD61-F0B0-7D11-C0A94A377DB8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0CFFD-261E-19BE-EB58-5533D3F051D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B53901-D915-0EAB-8FEC-C1434CC3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767A26-7CFF-2FEA-8534-84C5884FD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B55F557-789C-67A0-EBD9-BE9245731C3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3EB5E6-6D11-556C-D788-E4E47A4607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19A7A7-3A83-ED58-B1E6-F97AE711ECF1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B921CA-30D8-57F0-5AE0-89D089A18E9A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893FE7-A5D0-AB94-65C2-3E63E212006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D609F2-4EC8-C3C0-65DB-E9E6925FD66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847D1C-6079-DFE3-4F77-8E6AEEF290E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57C02FB0-E0E6-9F2D-C8E4-E400B873774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2BBAF7-F2A8-DC0B-2272-EF5E6B7D8B2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21B2EC1-50A9-FF6E-0C9C-63C2D9D62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F96763-01A2-60F6-5A00-43653510AFD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C41243-BFBC-D447-50A6-5D08956ADB9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EF1043-809D-E293-AA56-32EB13978B40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3C67D5A-B984-DF4A-6512-623584CD9FF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C6C3F5-F1D3-7B42-F1CF-2887D74292E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F2E998F-3555-6494-7A4A-5035F1D08B5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CD7C269-B7E3-69D7-BFC3-28A10448AE9C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2E8C9C-698F-DE9B-312A-EC2CBBF1D28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3B57C3D-1254-7012-D3A2-5B7F4436F4B4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B3AD8B-149C-EEB5-5682-22845DFCA87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A23894E-6E70-327D-85E7-7FA24EB134E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C34F3C3-98E5-DA72-7C3A-D0F650F86F0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8866511-EA8D-AF31-C4FF-38C1831562C6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487175-58D7-C940-60E5-59C4A017409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1F026E-F1C7-80F9-D5AA-6132BB63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EF6C0356-7B71-C413-1F05-0FE21F1362D9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160A4E6C-2BA6-D993-9F9F-929AA2E39AC8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3F47B1FF-2C74-3BDF-A947-9F5B6BDD1F2A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294DAD6B-FA50-B127-F440-652FBB2C8DF7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02484CFB-110A-73EC-2124-E435201E9CC3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AC372C2B-BE45-CF43-19E6-ECCEDA74BC7D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AF6CD3-5EA3-9B74-93E6-642AC2499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735476-E59D-FAF6-EE6D-93DB8DFCC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2463198-EC7F-C110-89B9-8A9822A73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1F56E0-43CE-EA16-476B-7F010A754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Emile ran fast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and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Aimee solved a problem.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447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5DB49-ABA1-AD25-B0E1-780740394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A293C71-820B-52E0-A1E1-079F56F9E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728E211-11D9-D6F0-9CC6-8375A928291D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5A8580-A8F9-305A-1533-AFF75FDE4CB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C4EC0A-04B2-71A6-1F42-FDAAACF4E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A82305-2BB0-0D55-3DE8-573BABE34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CA6E1B7B-397E-7B7A-E941-1F6F59E189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7F6A5A8-385F-65FF-1D30-4AE77BC204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CD8E6-2907-D263-8D4B-7C6CF453873B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4AA48A5-EC04-4BF6-0EA5-990790BF0F3E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1D545C1-A443-B401-3119-DDD333FD850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86D149-5391-F598-46E3-90550EFAB7E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FAD6769-0BBB-E680-C211-645072F567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21AE345A-3424-90EC-3A10-DBFFC9F814C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CA6B4CC-D395-D471-3B55-8FC75C743FD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633C1B-FD1B-85A1-2B6C-E269E0882E9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FDD0B8-0CFA-16FD-CD83-72DAA10C58C9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630809-47A3-CEAA-67B1-91358C29C30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EDABB6-5698-FF4A-E349-4FD774700D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30D69A-7101-71D5-1115-6CD49889CC2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A885B7-24D6-05F1-808D-88394EF7D2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3953F3E-6F13-8EE8-5227-C2EB7EC81CB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20A9AB2-7436-51F7-0DA1-C53BF143983F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1B1B54-A12E-B6DA-33F9-B874FEB9AED2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0C33CB-5473-C2F4-BA02-C24941750D8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D857700-4843-A9AF-2356-50EE0D695DC5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4E9C37D-7378-F82C-C981-B9E30852FB4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D4C04C4-96AD-A9BA-4B61-3584380602B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CF2661-6E9E-0F2D-F8FA-42A90E08E7D3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6D716A-7D38-2F9B-AC23-6669CD02E2E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344D08C-E009-686C-808F-9CF2DE4FF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BDC854-E121-8390-F5DA-354C3A7C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490211-0A0A-FB13-5240-EC0992195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FE02A7-C6C6-51EE-A793-4F78908D4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3AF58C-F4BB-C08F-12B6-C311FD98A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 Emile ran fast w</a:t>
            </a:r>
            <a:r>
              <a:rPr lang="en-GB" altLang="en-US" sz="2000" dirty="0">
                <a:solidFill>
                  <a:schemeClr val="tx1"/>
                </a:solidFill>
              </a:rPr>
              <a:t>hile Scrambler hid in the shadow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C306A3-9563-D505-9E1C-B66542BA1E06}"/>
              </a:ext>
            </a:extLst>
          </p:cNvPr>
          <p:cNvSpPr txBox="1">
            <a:spLocks/>
          </p:cNvSpPr>
          <p:nvPr/>
        </p:nvSpPr>
        <p:spPr>
          <a:xfrm>
            <a:off x="4882366" y="4009105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B4BE1F9B-434E-339B-1EA6-1A8B4B2B3CCA}"/>
              </a:ext>
            </a:extLst>
          </p:cNvPr>
          <p:cNvSpPr/>
          <p:nvPr/>
        </p:nvSpPr>
        <p:spPr>
          <a:xfrm>
            <a:off x="7116519" y="414060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4A4EAE3-184E-412A-29C5-B63E374E976A}"/>
              </a:ext>
            </a:extLst>
          </p:cNvPr>
          <p:cNvSpPr txBox="1">
            <a:spLocks/>
          </p:cNvSpPr>
          <p:nvPr/>
        </p:nvSpPr>
        <p:spPr>
          <a:xfrm>
            <a:off x="7772592" y="3982566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0B9DAFE4-B27F-E07B-C41F-796015FFC1F1}"/>
              </a:ext>
            </a:extLst>
          </p:cNvPr>
          <p:cNvSpPr txBox="1">
            <a:spLocks/>
          </p:cNvSpPr>
          <p:nvPr/>
        </p:nvSpPr>
        <p:spPr>
          <a:xfrm>
            <a:off x="4132892" y="4032034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667170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CB17-07FD-F0DA-1077-9E5823FD0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C7B415-0F8F-2C90-E84D-7ED603E35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93E506-9DA7-7D12-B44B-A137B1E89FCA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22D7-A974-94BD-9153-0001AA7BB4C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69E06C-7092-1F3B-941B-4C87F8884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3F3258-8CC5-A489-BA2F-D752A0BCB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C5EB160-1BF4-2793-95D5-BA2DC3EACFF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E85FB3-9905-60E5-FFCB-AA48BDD1F6D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CC494-6660-AC84-CF6D-A910AB73EBB8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1131BCF-F194-B070-4CFA-EA1DE600A4DF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DCAD07-8A87-2148-7974-FA6C3A5912A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5B9D1-9AEE-9B01-B3EF-7C9E3F7630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68C79E-0939-7E8F-6334-9905E358CF1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4DCC0444-E7DB-30CC-7C8C-61ECBA5D334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9A2229-E933-E566-F022-1346B8D1DAE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891799-DCFD-F74A-1624-87F56AC953F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13C0F13-EDC1-1901-E2A4-1CD84FBB7D5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0542D3-E2B5-9ECD-3F33-33961736B4A9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5A2FE6-C313-B452-91FA-32E3C6D3F41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FBF176-85DE-25C7-ED1E-B5F6B97BF5AA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C7F68C0-7C67-3872-0F94-D12DE6FF5D0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5DE33D-8429-39FD-A5DD-F57EB4B6F241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4D483CD-C62C-76F4-74C7-DFB9D089F5E7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CFFD34-8BF9-F7C2-524E-BCF5D17512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AD16747-9D36-B8A7-6BE5-6229B5D51E8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1C2060-1AD5-A412-773F-C188FBD8187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D7C01C0-8F00-79CA-4890-B528BA66AC6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7A66BF6-2C10-E0AB-3E20-C9BA7AEC23D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51D0770-DD83-0A67-5A01-AE9A53DEE21A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CC7759-B9E4-B66B-35A5-266AFC3D1B0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B12BF0-600E-E3E9-E563-51212907F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EA8B9B-FA9E-A731-DA4B-6CEDACB96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7480084-D73F-1553-41DF-28690834B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0D6139-60BD-33A3-B3BE-195713B64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7B6512-B49C-0D4B-21A1-419DE16A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</a:rPr>
              <a:t>3. While Scrambler hid in the shadow</a:t>
            </a:r>
            <a:r>
              <a:rPr lang="en-GB" altLang="en-US" sz="2000">
                <a:solidFill>
                  <a:schemeClr val="tx1"/>
                </a:solidFill>
              </a:rPr>
              <a:t>, Emile ran fast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E2EA38-3F4E-7E1D-D725-4B22126482E8}"/>
              </a:ext>
            </a:extLst>
          </p:cNvPr>
          <p:cNvCxnSpPr>
            <a:cxnSpLocks/>
          </p:cNvCxnSpPr>
          <p:nvPr/>
        </p:nvCxnSpPr>
        <p:spPr>
          <a:xfrm>
            <a:off x="3760141" y="395455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extLst>
              <a:ext uri="{FF2B5EF4-FFF2-40B4-BE49-F238E27FC236}">
                <a16:creationId xmlns:a16="http://schemas.microsoft.com/office/drawing/2014/main" id="{2EE6AEAD-2AE4-129E-4227-F38EBA17E2DA}"/>
              </a:ext>
            </a:extLst>
          </p:cNvPr>
          <p:cNvSpPr txBox="1">
            <a:spLocks/>
          </p:cNvSpPr>
          <p:nvPr/>
        </p:nvSpPr>
        <p:spPr>
          <a:xfrm>
            <a:off x="4382160" y="4020107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10CDFF1B-FE9F-3325-3B8F-033947C89901}"/>
              </a:ext>
            </a:extLst>
          </p:cNvPr>
          <p:cNvSpPr txBox="1">
            <a:spLocks/>
          </p:cNvSpPr>
          <p:nvPr/>
        </p:nvSpPr>
        <p:spPr>
          <a:xfrm>
            <a:off x="8570679" y="4031882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3" name="Plus Sign 42">
            <a:extLst>
              <a:ext uri="{FF2B5EF4-FFF2-40B4-BE49-F238E27FC236}">
                <a16:creationId xmlns:a16="http://schemas.microsoft.com/office/drawing/2014/main" id="{704DAC78-64A5-206D-304F-836E25EEEAD4}"/>
              </a:ext>
            </a:extLst>
          </p:cNvPr>
          <p:cNvSpPr/>
          <p:nvPr/>
        </p:nvSpPr>
        <p:spPr>
          <a:xfrm>
            <a:off x="7974531" y="415724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5F9A1E1C-CAD4-3B27-32D3-1F40C6D79D2D}"/>
              </a:ext>
            </a:extLst>
          </p:cNvPr>
          <p:cNvSpPr/>
          <p:nvPr/>
        </p:nvSpPr>
        <p:spPr>
          <a:xfrm>
            <a:off x="6681439" y="41155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AA7836-5285-87EE-BA51-010FD967E2C7}"/>
              </a:ext>
            </a:extLst>
          </p:cNvPr>
          <p:cNvSpPr txBox="1"/>
          <p:nvPr/>
        </p:nvSpPr>
        <p:spPr>
          <a:xfrm>
            <a:off x="7293754" y="4062379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404CE74-B273-4128-BA71-1D093970EDD8}"/>
              </a:ext>
            </a:extLst>
          </p:cNvPr>
          <p:cNvSpPr txBox="1">
            <a:spLocks/>
          </p:cNvSpPr>
          <p:nvPr/>
        </p:nvSpPr>
        <p:spPr>
          <a:xfrm>
            <a:off x="3622300" y="4025829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42863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5371804"/>
              </p:ext>
            </p:extLst>
          </p:nvPr>
        </p:nvGraphicFramePr>
        <p:xfrm>
          <a:off x="138110" y="123824"/>
          <a:ext cx="11834816" cy="610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5103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76148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06892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3871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First 7 connectives in a sentence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in the sentence is a connective: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shines and the bird sings.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conjunction?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For/wind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subordinating conjunction - Sub conjunction, noun, verb &amp; adjective/adverb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subordinating conjunction - Sub conjunction,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&lt;b&gt;subordinating conjunction&lt;/b&gt;?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Composition - 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642</Words>
  <Application>Microsoft Office PowerPoint</Application>
  <PresentationFormat>Widescreen</PresentationFormat>
  <Paragraphs>127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2025-12-22T10:19:51Z</dcterms:modified>
</cp:coreProperties>
</file>