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486" r:id="rId3"/>
    <p:sldId id="532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CE52BC-E89A-4424-8C69-CE3C83633FFD}" v="4" dt="2025-12-15T11:34:44.0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1B7AF-368D-22F5-FDD5-5B99D56C4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718B0DB-5F65-6A12-6B81-FC2613813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DE7AEFE-915E-010F-407E-826D5E283A38}"/>
              </a:ext>
            </a:extLst>
          </p:cNvPr>
          <p:cNvSpPr txBox="1">
            <a:spLocks/>
          </p:cNvSpPr>
          <p:nvPr/>
        </p:nvSpPr>
        <p:spPr>
          <a:xfrm>
            <a:off x="380854" y="242745"/>
            <a:ext cx="11497109" cy="12599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F66612-EE9F-2421-E45F-263A41F0483E}"/>
              </a:ext>
            </a:extLst>
          </p:cNvPr>
          <p:cNvSpPr txBox="1">
            <a:spLocks/>
          </p:cNvSpPr>
          <p:nvPr/>
        </p:nvSpPr>
        <p:spPr>
          <a:xfrm>
            <a:off x="380854" y="1610702"/>
            <a:ext cx="6944013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clauses: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Aimee forgot her umbrella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Although Scrambler was tired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Emile sees the signal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While Aimee reads her book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Since Scrambler dislikes loud noises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Emile finishes the experiment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Before Aimee opens the letter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though Emile practised all week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Unless Scrambler finds his toy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Whenever Aimee hums that tune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88A98A8-429D-5EE8-7C1C-1D611570BF5E}"/>
              </a:ext>
            </a:extLst>
          </p:cNvPr>
          <p:cNvSpPr txBox="1">
            <a:spLocks/>
          </p:cNvSpPr>
          <p:nvPr/>
        </p:nvSpPr>
        <p:spPr>
          <a:xfrm>
            <a:off x="7638904" y="1572782"/>
            <a:ext cx="4239059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5 sentences? 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5 sentences must start with a subordinate clause opener.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commas, capital letters and full stops!</a:t>
            </a:r>
          </a:p>
          <a:p>
            <a:endParaRPr lang="en-GB" sz="3200" i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B4676A2-1CBA-2706-F19E-F1A9C6D74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463" y="36783"/>
            <a:ext cx="1348413" cy="167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2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23824"/>
          <a:ext cx="12011024" cy="6071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407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63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399</Words>
  <Application>Microsoft Office PowerPoint</Application>
  <PresentationFormat>Widescreen</PresentationFormat>
  <Paragraphs>64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2025-12-22T10:19:13Z</dcterms:modified>
</cp:coreProperties>
</file>