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08" r:id="rId3"/>
    <p:sldId id="491" r:id="rId4"/>
    <p:sldId id="439" r:id="rId5"/>
    <p:sldId id="440" r:id="rId6"/>
    <p:sldId id="441" r:id="rId7"/>
    <p:sldId id="442" r:id="rId8"/>
    <p:sldId id="443" r:id="rId9"/>
    <p:sldId id="444" r:id="rId10"/>
    <p:sldId id="492" r:id="rId11"/>
    <p:sldId id="468" r:id="rId12"/>
    <p:sldId id="445" r:id="rId13"/>
    <p:sldId id="446" r:id="rId14"/>
    <p:sldId id="447" r:id="rId15"/>
    <p:sldId id="469" r:id="rId16"/>
    <p:sldId id="48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073DC1-A8D7-44C0-A5AB-42D9FBE438A6}" v="2" dt="2025-12-09T12:27:27.1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72904-79C4-F566-0E1A-44E925225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31816B9-8900-8A46-E68D-B631702AF9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B67436-D931-0DEB-8E7A-725E310986C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27D824-DC40-9110-6567-153714FEF38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CD348-FE5D-6552-05A3-0C13148216C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soft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FF3282-BE92-F2A5-AB19-CA223DD625B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882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981450" y="4837895"/>
            <a:ext cx="401926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221125" y="3718865"/>
            <a:ext cx="124777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193392" y="415951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790867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3668946" y="3695205"/>
            <a:ext cx="1104326" cy="6937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7126370" y="3851308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3676650" y="3835187"/>
            <a:ext cx="1089191" cy="102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84715" y="506535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137927" y="444632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15263" y="442817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568024" y="5090132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7200033" y="388845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3667125" y="3832744"/>
            <a:ext cx="1098716" cy="855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633457" y="501892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56520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264005" y="43817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99530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54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17737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“silly”?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570519" y="536038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842758" y="451603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plays silly games.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819480" y="1683185"/>
            <a:ext cx="1676695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018093" y="2697587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461558" y="269758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2200275" y="1683185"/>
            <a:ext cx="2030488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4384733" y="1683185"/>
            <a:ext cx="131121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64478" y="2575632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D845EC9-3A3C-C913-8F0E-DC092C5754C6}"/>
              </a:ext>
            </a:extLst>
          </p:cNvPr>
          <p:cNvSpPr txBox="1">
            <a:spLocks/>
          </p:cNvSpPr>
          <p:nvPr/>
        </p:nvSpPr>
        <p:spPr>
          <a:xfrm>
            <a:off x="7641502" y="169328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614C3AA-7745-8C6E-EF13-4118453CDEC2}"/>
              </a:ext>
            </a:extLst>
          </p:cNvPr>
          <p:cNvSpPr/>
          <p:nvPr/>
        </p:nvSpPr>
        <p:spPr>
          <a:xfrm rot="5400000">
            <a:off x="7378947" y="271574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A467CD63-700A-F95D-F0F6-F6EBD079D792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8" grpId="0" animBg="1"/>
      <p:bldP spid="9" grpId="0" animBg="1"/>
      <p:bldP spid="11" grpId="0" animBg="1"/>
      <p:bldP spid="4" grpId="0" animBg="1"/>
      <p:bldP spid="6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man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small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bird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Harry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Thursday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April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ball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has a few toys.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A7363-855D-F42A-9C0A-D909A075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A316405-5D80-9927-7DCB-57EC7534C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7E883F-87DD-37B5-75DD-80BC3BA2B599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F0070B-0C51-FD96-0359-28F39F7FC1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207A62-D83F-2496-183B-231DBA1A189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383A7A9-B34E-1341-1D2D-F2116A2DFB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plural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99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579B4-40EB-6437-A501-88F43F166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D8D245-5C82-6F2F-0473-327A63263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AF5324-EED0-2C5C-AAA1-3817E551AAF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6CABAC-BFE7-2C5B-86B1-A97C36CA3B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45437B-0B9D-7E44-9DC2-138BD406AE76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6BA82A-5D27-81C2-F61B-34CDC43CE2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094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F6992-C380-B62C-8560-7F08C42089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425CF21-BC50-7942-07E5-A936BA722E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E16E84-13C0-3E14-BEB9-775E7A2375AA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5CE82D-63EE-CF65-FCE1-D04B8B021C5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E474D8-B7DE-49FD-B301-F0434ABB0EA8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9EC3165-82AD-104F-CC61-EE59E21AA1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747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BB2A-F20D-7344-B07D-4E545CC27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497963-5081-2FD7-5774-67F1A335EB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A4EC90-A648-9D70-831F-F303C5E474C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32EA5D-4C30-31C0-0786-995152F46B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0A61A6D-7971-CC66-7EEA-1BE150C1DE63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54BC3E-02D9-2E16-5259-A736F78AC8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46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552651-C15A-D288-1289-7188DB5D2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0244147-0EA3-07D5-5686-1A90AEBB3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A6B47-F187-C401-F3DA-48C3818D1F4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FC79742-A6F4-B9EF-7BBA-CD50082171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has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D3B35C-B229-E148-7EEE-04CA755CC13B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A29039-1961-E5D5-4374-3386E835D0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315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DE0A6-2882-690E-DAB9-8E57F5BFD5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CBD93B1-F2F7-9821-6C71-0DA73B01C2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11DC8-F41F-BCC0-6BC6-144A21E0741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 in the cave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297B749-44CE-6C59-8C83-FDBB97F126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spot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has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few toys.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75759F-36D1-7DE8-0735-66F2C15D8FAD}"/>
              </a:ext>
            </a:extLst>
          </p:cNvPr>
          <p:cNvSpPr txBox="1">
            <a:spLocks/>
          </p:cNvSpPr>
          <p:nvPr/>
        </p:nvSpPr>
        <p:spPr>
          <a:xfrm>
            <a:off x="6195398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Is this a simile, metaphor or alliteration?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voice is as soft as a cloud.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D7FBBA5-3DFB-1803-0754-0061DC7816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EF8023"/>
                </a:solidFill>
                <a:ea typeface="Andika"/>
                <a:cs typeface="Andika"/>
              </a:rPr>
              <a:t>plural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has a few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toys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1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877</Words>
  <Application>Microsoft Office PowerPoint</Application>
  <PresentationFormat>Widescreen</PresentationFormat>
  <Paragraphs>187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2025-12-22T10:19:30Z</dcterms:modified>
</cp:coreProperties>
</file>