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525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  <p:sldId id="274" r:id="rId18"/>
    <p:sldId id="488" r:id="rId19"/>
    <p:sldId id="437" r:id="rId20"/>
    <p:sldId id="493" r:id="rId21"/>
    <p:sldId id="438" r:id="rId22"/>
    <p:sldId id="401" r:id="rId23"/>
    <p:sldId id="411" r:id="rId24"/>
    <p:sldId id="497" r:id="rId25"/>
    <p:sldId id="523" r:id="rId26"/>
    <p:sldId id="519" r:id="rId27"/>
    <p:sldId id="524" r:id="rId28"/>
    <p:sldId id="521" r:id="rId29"/>
    <p:sldId id="522" r:id="rId30"/>
    <p:sldId id="390" r:id="rId31"/>
    <p:sldId id="490" r:id="rId32"/>
    <p:sldId id="486" r:id="rId33"/>
    <p:sldId id="532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1AB011-BE18-4114-AD4D-C4023055B3F1}" v="3" dt="2025-12-15T11:34:57.8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1" y="166686"/>
            <a:ext cx="10283535" cy="145925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1828852"/>
            <a:ext cx="10283534" cy="7622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2" y="2794010"/>
            <a:ext cx="10283534" cy="138343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4380359"/>
            <a:ext cx="10283535" cy="91741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5500687"/>
            <a:ext cx="10283535" cy="1190627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adjective: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EFA3C-0B72-BE75-75F1-A6401A667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345BAC5-67F4-552A-1FDE-D51F010D4B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58191A-BBFC-C5DA-8CA3-22D99EDEAF35}"/>
              </a:ext>
            </a:extLst>
          </p:cNvPr>
          <p:cNvSpPr txBox="1">
            <a:spLocks/>
          </p:cNvSpPr>
          <p:nvPr/>
        </p:nvSpPr>
        <p:spPr>
          <a:xfrm>
            <a:off x="497033" y="607672"/>
            <a:ext cx="10988381" cy="119255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change the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structure of our sentences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 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8B57999-C0DF-8ED5-D55A-6FB890DEACD3}"/>
              </a:ext>
            </a:extLst>
          </p:cNvPr>
          <p:cNvSpPr txBox="1">
            <a:spLocks/>
          </p:cNvSpPr>
          <p:nvPr/>
        </p:nvSpPr>
        <p:spPr>
          <a:xfrm>
            <a:off x="497033" y="2019302"/>
            <a:ext cx="10988380" cy="6953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We’ve already met “where and when openers”.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0468247-8D47-90FA-BE4C-CC80E11FAAC3}"/>
              </a:ext>
            </a:extLst>
          </p:cNvPr>
          <p:cNvSpPr txBox="1">
            <a:spLocks/>
          </p:cNvSpPr>
          <p:nvPr/>
        </p:nvSpPr>
        <p:spPr>
          <a:xfrm>
            <a:off x="497033" y="4938723"/>
            <a:ext cx="10988381" cy="85724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On Fridays,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Emile plays silly games.”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DF877C-483C-867F-1C39-9A2CF8B066E5}"/>
              </a:ext>
            </a:extLst>
          </p:cNvPr>
          <p:cNvSpPr txBox="1">
            <a:spLocks/>
          </p:cNvSpPr>
          <p:nvPr/>
        </p:nvSpPr>
        <p:spPr>
          <a:xfrm>
            <a:off x="497033" y="3857632"/>
            <a:ext cx="10988380" cy="85724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On the moon,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B7AD8B-B421-FFD9-0D6D-494D735B204F}"/>
              </a:ext>
            </a:extLst>
          </p:cNvPr>
          <p:cNvSpPr txBox="1">
            <a:spLocks/>
          </p:cNvSpPr>
          <p:nvPr/>
        </p:nvSpPr>
        <p:spPr>
          <a:xfrm>
            <a:off x="497033" y="2938467"/>
            <a:ext cx="10988380" cy="6953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Can you think of any sentences</a:t>
            </a:r>
            <a:r>
              <a:rPr kumimoji="0" lang="en-GB" sz="3200" b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with where or when openers?</a:t>
            </a:r>
            <a:endParaRPr kumimoji="0" lang="en-GB" sz="3200" b="0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1765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7"/>
            <a:ext cx="10988381" cy="121160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with a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subordinate clause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3C0D64-78C6-B2EE-FA27-0954E56025BE}"/>
              </a:ext>
            </a:extLst>
          </p:cNvPr>
          <p:cNvSpPr txBox="1">
            <a:spLocks/>
          </p:cNvSpPr>
          <p:nvPr/>
        </p:nvSpPr>
        <p:spPr>
          <a:xfrm>
            <a:off x="601807" y="1988798"/>
            <a:ext cx="10988381" cy="121160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Let’s remind ourselves about subordinate clauses.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03170" y="4990337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03171" y="578354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1" y="419712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86BD4-D2F6-C0CA-8CD2-F7502057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C6421B52-3FC6-8410-1FD5-9E80C9CDE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509F25-4B43-E998-F8D8-CF01FE43076F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C755DCC-5A15-7D8A-D397-CCFAB3FF22CF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524CC534-8FF4-A027-A4E8-0387E0E4DD56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8DAAB83-7C70-EC1A-7CBE-436B9C96697A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2676A868-B467-5D16-69DD-77E869BFD96B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0D4BB-74AA-7327-EF8F-E5D4D207890B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C158B2-1DC1-357E-199A-25BDF25BF704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AB3EBBD7-2630-6368-8327-DB902A8B88BE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D5156363-3541-02AC-F7E4-0061F82CB563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6BFBD7D-F264-7A7F-7D76-F0C001BB9BFF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3093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43524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43524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43524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43524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B7A5E-DDDD-66EE-96F9-507ACFE54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B1BBE969-8C38-261F-CA28-1B43FE83C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20FCA29-0165-BB12-8DCC-CC13B1EDE814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6ECA9E-FA8C-6646-D2BF-C3C6A065A209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3CBF90D1-C9D8-FEC1-EE68-4C0A29F6E31C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8FAC91C-C5FD-3770-B1A8-166E51A4E470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B64DC55-A74D-A93D-B7BE-EC409297C306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E6C8FF-CD78-5831-5605-A73FE0353CB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9ECE4B-49F2-54F1-9AFF-9A3D1DCA3ACD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57998286-950B-4842-E900-62D70EA30B2B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6657C68E-6895-06C3-CFBD-CA4BEF4C21E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38E866-DED0-0F9C-15A3-E3D595C2645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91533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5AAA-A968-B737-45D7-E1FF054A3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3BAB23D-6AFA-0CC9-7FED-3CC46571C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339A-F2E9-0D99-12CC-520A6B49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A89C2-2AA7-9B8B-34B6-EA730C4DC673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B1F883-EFB0-5412-07F6-E903176A6B14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52976F-5141-97FE-5ACA-128ADADD0BEC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FE44DE-20B1-65BB-B8E9-F9EF5221BD27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sentence.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9CD281-0ACD-8F81-45F8-85ACBD5D2502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D0FFEF-0A60-72C4-874E-A7698FF8BB9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16062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C7B0B-F9C4-DAF7-32CC-0086C1834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FD2AE87E-2809-6541-D727-2B61C605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DA03A-120D-D9C5-8268-32C09571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33D613-3D92-59F2-11EB-F2F4078C0B7A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B1F382-E881-4EC3-892A-487CB5A23995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EE1A5-C695-43D3-0006-36C71846EDEE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BBED0C-E15D-EE41-A1B7-AAA76D544811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E6702B-58F3-6D16-E12C-34F075B12081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3C9149-E9AE-3A83-859A-976BF273470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33733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34286" y="919988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50331" y="1804834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subordinate clause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165522" y="4574958"/>
            <a:ext cx="4539828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Aimee was nervous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165522" y="3878596"/>
            <a:ext cx="4539828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Because Emile forgot his map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165522" y="5300542"/>
            <a:ext cx="4539828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Scrambler hears a noise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375944" y="3182234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4928022" y="3866731"/>
            <a:ext cx="6866018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Because Emile forgot his map, he got lost.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4928022" y="4576887"/>
            <a:ext cx="6866019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Aimee was nervous, she did her best.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4947191" y="5298610"/>
            <a:ext cx="6945816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 Scrambler hears a noise, he hides!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7" grpId="0" animBg="1"/>
      <p:bldP spid="38" grpId="0" animBg="1"/>
      <p:bldP spid="3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35528" y="566057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subordinate clause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329776" y="4537230"/>
            <a:ext cx="550035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spot the commas (,)?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FBC111-1389-9A43-AAF7-DBB48B16015F}"/>
              </a:ext>
            </a:extLst>
          </p:cNvPr>
          <p:cNvSpPr txBox="1"/>
          <p:nvPr/>
        </p:nvSpPr>
        <p:spPr>
          <a:xfrm>
            <a:off x="2662991" y="1457121"/>
            <a:ext cx="6945814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Because Emile forgot his map, he got lost.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00B25B-CEF8-936C-8439-C4AC40601195}"/>
              </a:ext>
            </a:extLst>
          </p:cNvPr>
          <p:cNvSpPr txBox="1">
            <a:spLocks/>
          </p:cNvSpPr>
          <p:nvPr/>
        </p:nvSpPr>
        <p:spPr>
          <a:xfrm>
            <a:off x="2662989" y="2479757"/>
            <a:ext cx="6945816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Aimee was nervous, she did her best.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04A520-63E5-D5F8-810E-D9C8350D2CDC}"/>
              </a:ext>
            </a:extLst>
          </p:cNvPr>
          <p:cNvSpPr txBox="1">
            <a:spLocks/>
          </p:cNvSpPr>
          <p:nvPr/>
        </p:nvSpPr>
        <p:spPr>
          <a:xfrm>
            <a:off x="2662989" y="3384664"/>
            <a:ext cx="6945816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 Scrambler hears a noise, he hides!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2F477A28-C05A-E22B-0A27-726E3F5A5308}"/>
              </a:ext>
            </a:extLst>
          </p:cNvPr>
          <p:cNvSpPr/>
          <p:nvPr/>
        </p:nvSpPr>
        <p:spPr>
          <a:xfrm rot="19580083">
            <a:off x="7445732" y="1817020"/>
            <a:ext cx="295275" cy="69926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602DE8FC-7DDB-6857-4C2B-7B279CA83976}"/>
              </a:ext>
            </a:extLst>
          </p:cNvPr>
          <p:cNvSpPr/>
          <p:nvPr/>
        </p:nvSpPr>
        <p:spPr>
          <a:xfrm rot="19580083">
            <a:off x="7008208" y="2866798"/>
            <a:ext cx="295275" cy="529689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CA136247-13C8-33AC-127E-2CC94BF86D0F}"/>
              </a:ext>
            </a:extLst>
          </p:cNvPr>
          <p:cNvSpPr/>
          <p:nvPr/>
        </p:nvSpPr>
        <p:spPr>
          <a:xfrm rot="19580083">
            <a:off x="7674332" y="3736051"/>
            <a:ext cx="295275" cy="69926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4" y="1610702"/>
            <a:ext cx="6944013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clauses: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Aimee forgot her umbrella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Scrambler was tired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Emile sees the signal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While Aimee reads her book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Since Scrambler dislikes loud noises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Emile finishes the experiment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Aimee opens the letter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though Emile practised all week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Unless Scrambler finds his toy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Whenever Aimee hums that tune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5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5 sentences must start with a subordinate clause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1924</Words>
  <Application>Microsoft Office PowerPoint</Application>
  <PresentationFormat>Widescreen</PresentationFormat>
  <Paragraphs>346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Subordinate Clause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2025-12-22T10:19:05Z</dcterms:modified>
</cp:coreProperties>
</file>