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507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18A57D-5419-4A4C-8248-3BA522074F55}" v="3" dt="2025-12-15T12:28:34.1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2433268"/>
            <a:ext cx="11840599" cy="3447767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94848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3 complex sentences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clauses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94848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152" y="2587458"/>
            <a:ext cx="12337319" cy="313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found a shiny stone.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danced in the rain.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forgot his backpack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ran across the field.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hears thunder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smiled and waved.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Emile finishes his drawing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They explored the cave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loves chocolate cake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naps in the sun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</Words>
  <Application>Microsoft Office PowerPoint</Application>
  <PresentationFormat>Widescreen</PresentationFormat>
  <Paragraphs>65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2025-12-22T10:18:39Z</dcterms:modified>
</cp:coreProperties>
</file>