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7"/>
  </p:notesMasterIdLst>
  <p:sldIdLst>
    <p:sldId id="390" r:id="rId2"/>
    <p:sldId id="407" r:id="rId3"/>
    <p:sldId id="432" r:id="rId4"/>
    <p:sldId id="433" r:id="rId5"/>
    <p:sldId id="508" r:id="rId6"/>
    <p:sldId id="509" r:id="rId7"/>
    <p:sldId id="453" r:id="rId8"/>
    <p:sldId id="434" r:id="rId9"/>
    <p:sldId id="435" r:id="rId10"/>
    <p:sldId id="436" r:id="rId11"/>
    <p:sldId id="456" r:id="rId12"/>
    <p:sldId id="479" r:id="rId13"/>
    <p:sldId id="478" r:id="rId14"/>
    <p:sldId id="457" r:id="rId15"/>
    <p:sldId id="467" r:id="rId16"/>
  </p:sldIdLst>
  <p:sldSz cx="12192000" cy="6858000"/>
  <p:notesSz cx="6858000" cy="9144000"/>
  <p:embeddedFontLst>
    <p:embeddedFont>
      <p:font typeface="Andika" panose="02000000000000000000" pitchFamily="2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  <a:srgbClr val="00FF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64C4898-647B-48F2-AD3E-2C6143F82AD6}" v="2" dt="2025-12-09T12:28:12.09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550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set a trap so Emile teleported away quickly.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086100" y="5104305"/>
            <a:ext cx="49053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2573011" y="431918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4DCCC362-65EF-8DF3-DA52-E539BBC17D9D}"/>
              </a:ext>
            </a:extLst>
          </p:cNvPr>
          <p:cNvSpPr/>
          <p:nvPr/>
        </p:nvSpPr>
        <p:spPr>
          <a:xfrm rot="16200000">
            <a:off x="6700620" y="431918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set a trap so Emile teleported away quickly.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3295650" y="5149181"/>
            <a:ext cx="46005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586C34E0-94EA-9720-2B94-5653292FFB97}"/>
              </a:ext>
            </a:extLst>
          </p:cNvPr>
          <p:cNvSpPr/>
          <p:nvPr/>
        </p:nvSpPr>
        <p:spPr>
          <a:xfrm rot="16200000">
            <a:off x="2696427" y="425342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6709326" y="423478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3057459" y="2331931"/>
            <a:ext cx="1238250" cy="88138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6637499" y="2268004"/>
            <a:ext cx="1649251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set a trap so Emile teleported away quickly.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2603425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3124390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3143100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set a trap so Emile teleported away quickly.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“away” and “quickly”?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8820149" y="5029726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D4E2580-A659-1EFB-0817-227FB73251AD}"/>
              </a:ext>
            </a:extLst>
          </p:cNvPr>
          <p:cNvSpPr/>
          <p:nvPr/>
        </p:nvSpPr>
        <p:spPr>
          <a:xfrm rot="16200000">
            <a:off x="8793233" y="4262944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B22362B-842A-E3D0-735A-E505BA765E80}"/>
              </a:ext>
            </a:extLst>
          </p:cNvPr>
          <p:cNvSpPr/>
          <p:nvPr/>
        </p:nvSpPr>
        <p:spPr>
          <a:xfrm rot="16200000">
            <a:off x="9831459" y="4262944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set a trap so Emile teleported away quickly.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F22BE02-8857-0544-F378-5B13CFA97BCB}"/>
              </a:ext>
            </a:extLst>
          </p:cNvPr>
          <p:cNvSpPr txBox="1">
            <a:spLocks/>
          </p:cNvSpPr>
          <p:nvPr/>
        </p:nvSpPr>
        <p:spPr>
          <a:xfrm>
            <a:off x="4194263" y="4940327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C85EC7B-7D75-8985-C753-83AA5036B176}"/>
              </a:ext>
            </a:extLst>
          </p:cNvPr>
          <p:cNvSpPr/>
          <p:nvPr/>
        </p:nvSpPr>
        <p:spPr>
          <a:xfrm rot="16200000">
            <a:off x="4701145" y="4275902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“so”?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so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1609725" y="3781923"/>
            <a:ext cx="3300477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5574954" y="3781923"/>
            <a:ext cx="4931122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so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4160094" y="4904241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set a trap so Emile teleported away quickly.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2613117" y="4711301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2689094" y="4076251"/>
            <a:ext cx="1108414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797054" y="2657709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1457572" y="1640375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B00F3509-1FF5-1B7B-A779-18112B58A125}"/>
              </a:ext>
            </a:extLst>
          </p:cNvPr>
          <p:cNvSpPr/>
          <p:nvPr/>
        </p:nvSpPr>
        <p:spPr>
          <a:xfrm rot="5400000">
            <a:off x="4794809" y="2714139"/>
            <a:ext cx="1012575" cy="23625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099046E-95D6-AE8F-20B2-9AE6E6045AAD}"/>
              </a:ext>
            </a:extLst>
          </p:cNvPr>
          <p:cNvSpPr txBox="1">
            <a:spLocks/>
          </p:cNvSpPr>
          <p:nvPr/>
        </p:nvSpPr>
        <p:spPr>
          <a:xfrm>
            <a:off x="4763366" y="1640374"/>
            <a:ext cx="2010990" cy="6365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6936326" y="1640374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5400000">
            <a:off x="6861022" y="2711197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4047342" y="4177344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4375544" y="471130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F17C5FE-5310-1732-4563-9B5F9356CC83}"/>
              </a:ext>
            </a:extLst>
          </p:cNvPr>
          <p:cNvSpPr/>
          <p:nvPr/>
        </p:nvSpPr>
        <p:spPr>
          <a:xfrm rot="5400000">
            <a:off x="3156925" y="2533198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043CC4-9CFD-C16C-883B-B614DE26E088}"/>
              </a:ext>
            </a:extLst>
          </p:cNvPr>
          <p:cNvSpPr txBox="1">
            <a:spLocks/>
          </p:cNvSpPr>
          <p:nvPr/>
        </p:nvSpPr>
        <p:spPr>
          <a:xfrm>
            <a:off x="3010022" y="1657650"/>
            <a:ext cx="1609603" cy="6019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article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16200000">
            <a:off x="5613880" y="4129478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6003578" y="472313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D241C1BC-02BE-070B-8D43-422A597B5BB9}"/>
              </a:ext>
            </a:extLst>
          </p:cNvPr>
          <p:cNvSpPr/>
          <p:nvPr/>
        </p:nvSpPr>
        <p:spPr>
          <a:xfrm rot="16200000">
            <a:off x="8559279" y="4177344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15EB37B-0DBA-69E4-2AC4-443A03B4BE3C}"/>
              </a:ext>
            </a:extLst>
          </p:cNvPr>
          <p:cNvSpPr txBox="1">
            <a:spLocks/>
          </p:cNvSpPr>
          <p:nvPr/>
        </p:nvSpPr>
        <p:spPr>
          <a:xfrm>
            <a:off x="9181978" y="1668662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792200CC-B26E-7EB2-3D09-9998044FD513}"/>
              </a:ext>
            </a:extLst>
          </p:cNvPr>
          <p:cNvSpPr/>
          <p:nvPr/>
        </p:nvSpPr>
        <p:spPr>
          <a:xfrm rot="5400000">
            <a:off x="9622045" y="2657709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933F864-6EB4-44DB-C1BE-10343F21EBFE}"/>
              </a:ext>
            </a:extLst>
          </p:cNvPr>
          <p:cNvSpPr txBox="1">
            <a:spLocks/>
          </p:cNvSpPr>
          <p:nvPr/>
        </p:nvSpPr>
        <p:spPr>
          <a:xfrm>
            <a:off x="8102212" y="4760122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Rectangle: Rounded Corners 16">
            <a:hlinkClick r:id="rId3"/>
            <a:extLst>
              <a:ext uri="{FF2B5EF4-FFF2-40B4-BE49-F238E27FC236}">
                <a16:creationId xmlns:a16="http://schemas.microsoft.com/office/drawing/2014/main" id="{7512070B-555A-5C08-D1F3-6C35BB2E66FA}"/>
              </a:ext>
            </a:extLst>
          </p:cNvPr>
          <p:cNvSpPr/>
          <p:nvPr/>
        </p:nvSpPr>
        <p:spPr>
          <a:xfrm>
            <a:off x="8514413" y="5988805"/>
            <a:ext cx="3492065" cy="694795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6" grpId="0" animBg="1"/>
      <p:bldP spid="13" grpId="0" animBg="1"/>
      <p:bldP spid="15" grpId="0" animBg="1"/>
      <p:bldP spid="21" grpId="0" animBg="1"/>
      <p:bldP spid="30" grpId="0" animBg="1"/>
      <p:bldP spid="33" grpId="0" animBg="1"/>
      <p:bldP spid="26" grpId="0" animBg="1"/>
      <p:bldP spid="25" grpId="0" animBg="1"/>
      <p:bldP spid="8" grpId="0" animBg="1"/>
      <p:bldP spid="6" grpId="0" animBg="1"/>
      <p:bldP spid="12" grpId="0" animBg="1"/>
      <p:bldP spid="14" grpId="0" animBg="1"/>
      <p:bldP spid="9" grpId="0" animBg="1"/>
      <p:bldP spid="11" grpId="0" animBg="1"/>
      <p:bldP spid="4" grpId="0" animBg="1"/>
      <p:bldP spid="19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photo fell on to the floor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cars race around the street.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classroom was a zoo.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cars race around the street.</a:t>
            </a:r>
          </a:p>
        </p:txBody>
      </p:sp>
    </p:spTree>
    <p:extLst>
      <p:ext uri="{BB962C8B-B14F-4D97-AF65-F5344CB8AC3E}">
        <p14:creationId xmlns:p14="http://schemas.microsoft.com/office/powerpoint/2010/main" val="23323242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B1B0ED-3893-6452-EAFD-35311E5C9E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D8621C0-9BCB-87A3-E102-0DFD32DCA9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9AC9722-9545-AC75-45CE-BD94C49674AD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photo fell on to the floor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762BC5-920A-536C-05C0-1C153CE64A6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cars race around the street.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6D58D99-907C-0827-D33E-39EE3FAEE73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classroom was a zoo.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B0ED05E-E956-26C0-6F35-54A2CEFB652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cars race around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street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728404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C86A84-BA37-D929-0C53-A897D228AD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8B1943-8720-927C-0CB8-421E3CEC04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D571B4A-241F-8405-84F6-7E909447FD1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photo fell on to the floor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B239CC1-08C2-AE26-0BF0-87AD620BE18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cars race around the street.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883AFD5-BDD0-421A-9E4E-B9BE8D086445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classroom was a zoo.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CD13B7D-8712-A6AF-D1C3-6C3DD8EFE83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cars race around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street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138470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E44EF4-6A4F-E04F-95F4-A50E3A3120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8945C92-AAD5-0835-828E-6F51DA459E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11D51B2-3823-8254-BC54-35B32C956BAD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photo fell on to the floor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6A6142C-28F7-8682-FDC2-888E19DA1FB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cars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race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around the street.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0F68593-CF98-A201-8A82-A787BC84AC5B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classroom was a zoo.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ADBDCB-6482-EA69-D4C1-964AE26B294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cars race around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street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429770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F2DA44-1C2A-91AA-73D2-4751F500ED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0B04C36-BC3E-9D14-102E-29CC573F75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476487F-E306-7A12-D400-2A94CE2B9647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photo fell on to the floor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DE43CC6-591C-B783-2827-89B4C65C403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cars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race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around the street.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1D1972D-19C7-A398-A34D-515B878DCC0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classroom was a zoo.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D28A2E3-C4F7-DF45-C9C9-FA7B40FB92F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cars race around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street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548220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set a trap so Emile teleported away quickly.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305050" y="4795837"/>
            <a:ext cx="42195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5491345" y="4138039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027437" y="414621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4079645" y="416257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set a trap so Emile teleported away quickly.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418304" y="4826742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1906726" y="419360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1908603" y="424237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3689303" y="480889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4078896" y="419082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4111843" y="419899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5793228" y="480889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5500443" y="4169584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5506616" y="416958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set a trap so Emile teleported away quickly.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1781230" y="4232422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1391277" y="4872672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1781230" y="422133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5508113" y="4193185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5531639" y="4201288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5647146" y="4887886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EFC81F-D842-9E75-E13C-BFEA833EB731}"/>
              </a:ext>
            </a:extLst>
          </p:cNvPr>
          <p:cNvSpPr/>
          <p:nvPr/>
        </p:nvSpPr>
        <p:spPr>
          <a:xfrm rot="16200000">
            <a:off x="3945195" y="4208896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3968721" y="4216999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3372543" y="4872175"/>
            <a:ext cx="2155786" cy="61912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  <p:bldP spid="5" grpId="0" animBg="1"/>
      <p:bldP spid="11" grpId="0" animBg="1"/>
      <p:bldP spid="1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729</Words>
  <Application>Microsoft Office PowerPoint</Application>
  <PresentationFormat>Widescreen</PresentationFormat>
  <Paragraphs>97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2025-12-22T10:18:56Z</dcterms:modified>
</cp:coreProperties>
</file>