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274" r:id="rId3"/>
    <p:sldId id="521" r:id="rId4"/>
    <p:sldId id="401" r:id="rId5"/>
    <p:sldId id="411" r:id="rId6"/>
    <p:sldId id="510" r:id="rId7"/>
    <p:sldId id="529" r:id="rId8"/>
    <p:sldId id="519" r:id="rId9"/>
    <p:sldId id="530" r:id="rId10"/>
    <p:sldId id="388" r:id="rId11"/>
    <p:sldId id="522" r:id="rId12"/>
    <p:sldId id="523" r:id="rId13"/>
    <p:sldId id="524" r:id="rId14"/>
    <p:sldId id="525" r:id="rId15"/>
    <p:sldId id="526" r:id="rId16"/>
    <p:sldId id="527" r:id="rId17"/>
    <p:sldId id="528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4FAD79-208E-4BF8-9F8D-BA302792D411}" v="2" dt="2025-12-09T12:28:22.7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5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101864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main clauses,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68758" y="3137865"/>
            <a:ext cx="10283534" cy="1040701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main clause and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89605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75300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30164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23758" y="179671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54588" y="179671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84993" y="1796718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1221713" y="45358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4695680" y="45358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8800615" y="450308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3703539" y="465061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7585815" y="469367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72685" y="1604068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A29C6D-DF20-AF10-E3EA-45DDB46C429B}"/>
              </a:ext>
            </a:extLst>
          </p:cNvPr>
          <p:cNvSpPr txBox="1">
            <a:spLocks/>
          </p:cNvSpPr>
          <p:nvPr/>
        </p:nvSpPr>
        <p:spPr>
          <a:xfrm>
            <a:off x="1221713" y="567112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40F772-D117-4C64-7A45-5D0E701EE2A3}"/>
              </a:ext>
            </a:extLst>
          </p:cNvPr>
          <p:cNvSpPr txBox="1">
            <a:spLocks/>
          </p:cNvSpPr>
          <p:nvPr/>
        </p:nvSpPr>
        <p:spPr>
          <a:xfrm>
            <a:off x="5874718" y="5701610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Plus Sign 16">
            <a:extLst>
              <a:ext uri="{FF2B5EF4-FFF2-40B4-BE49-F238E27FC236}">
                <a16:creationId xmlns:a16="http://schemas.microsoft.com/office/drawing/2014/main" id="{54EAEB14-CFD3-275B-2162-B42261106262}"/>
              </a:ext>
            </a:extLst>
          </p:cNvPr>
          <p:cNvSpPr/>
          <p:nvPr/>
        </p:nvSpPr>
        <p:spPr>
          <a:xfrm>
            <a:off x="5099872" y="586545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Equals 18">
            <a:extLst>
              <a:ext uri="{FF2B5EF4-FFF2-40B4-BE49-F238E27FC236}">
                <a16:creationId xmlns:a16="http://schemas.microsoft.com/office/drawing/2014/main" id="{E4CEA7AE-E8C5-BCDA-7303-DB687ECB9A95}"/>
              </a:ext>
            </a:extLst>
          </p:cNvPr>
          <p:cNvSpPr/>
          <p:nvPr/>
        </p:nvSpPr>
        <p:spPr>
          <a:xfrm>
            <a:off x="7963792" y="5871134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CCBD77B-87A1-2B66-93DC-D0EDB828CB71}"/>
              </a:ext>
            </a:extLst>
          </p:cNvPr>
          <p:cNvSpPr txBox="1">
            <a:spLocks/>
          </p:cNvSpPr>
          <p:nvPr/>
        </p:nvSpPr>
        <p:spPr>
          <a:xfrm>
            <a:off x="8817430" y="568054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1" name="Plus Sign 20">
            <a:extLst>
              <a:ext uri="{FF2B5EF4-FFF2-40B4-BE49-F238E27FC236}">
                <a16:creationId xmlns:a16="http://schemas.microsoft.com/office/drawing/2014/main" id="{C9F66D6E-F928-1BDE-B6AB-0B48BFC688A2}"/>
              </a:ext>
            </a:extLst>
          </p:cNvPr>
          <p:cNvSpPr/>
          <p:nvPr/>
        </p:nvSpPr>
        <p:spPr>
          <a:xfrm>
            <a:off x="3431705" y="5838575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B1A12D-25E8-E0DC-D011-81AFBC7BE97E}"/>
              </a:ext>
            </a:extLst>
          </p:cNvPr>
          <p:cNvSpPr txBox="1"/>
          <p:nvPr/>
        </p:nvSpPr>
        <p:spPr>
          <a:xfrm>
            <a:off x="4128256" y="5701610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16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  <p:bldP spid="5" grpId="0" animBg="1"/>
      <p:bldP spid="8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25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F70D8-C68C-5A75-A74C-EE4D7AB486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E277B603-92E4-8BA2-1862-202E3266F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E8DE3AE5-8AF8-9682-CB13-882C496FB66E}"/>
              </a:ext>
            </a:extLst>
          </p:cNvPr>
          <p:cNvSpPr txBox="1">
            <a:spLocks/>
          </p:cNvSpPr>
          <p:nvPr/>
        </p:nvSpPr>
        <p:spPr>
          <a:xfrm>
            <a:off x="523579" y="571500"/>
            <a:ext cx="11144841" cy="5981700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	Emile built a treehouse in the backyard.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	Aimee painted the sky blue, and Scrambler added stars with his paw.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	Scrambler barked at the squirrel.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Emile and Aimee raced to the lake, but Scrambler got there first.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	Although Aimee was late, Emile waited for her at the station.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268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5DF99-49C2-A8B3-CBD7-8B9528A6C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554695A4-6072-62A9-0CB9-98A80F2E8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3744C478-F2A9-EA7B-CD08-4E00F67041C7}"/>
              </a:ext>
            </a:extLst>
          </p:cNvPr>
          <p:cNvSpPr txBox="1">
            <a:spLocks/>
          </p:cNvSpPr>
          <p:nvPr/>
        </p:nvSpPr>
        <p:spPr>
          <a:xfrm>
            <a:off x="523579" y="571500"/>
            <a:ext cx="11144841" cy="5981700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	Emile built a treehouse in the backyard. </a:t>
            </a:r>
            <a:r>
              <a:rPr lang="en-GB" sz="28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	Aimee painted the sky blue, and Scrambler added stars with his paw.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	Scrambler barked at the squirrel.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Emile and Aimee raced to the lake, but Scrambler got there first.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	Although Aimee was late, Emile waited for her at the station.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083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36F87-B861-F20D-BE2C-C0369A2C1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6E38074A-015B-E13F-BB64-AEE4FB4EE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358CD763-255D-14D6-C286-EAE8D532FBE8}"/>
              </a:ext>
            </a:extLst>
          </p:cNvPr>
          <p:cNvSpPr txBox="1">
            <a:spLocks/>
          </p:cNvSpPr>
          <p:nvPr/>
        </p:nvSpPr>
        <p:spPr>
          <a:xfrm>
            <a:off x="523579" y="571500"/>
            <a:ext cx="11144841" cy="5981700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	Emile built a treehouse in the backyard. 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	Aimee painted the sky blue, and Scrambler added stars with his paw. </a:t>
            </a:r>
            <a:r>
              <a:rPr lang="en-GB" sz="28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compound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	Scrambler barked at the squirrel.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Emile and Aimee raced to the lake, but Scrambler got there first.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	Although Aimee was late, Emile waited for her at the station.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237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1D90E-1E65-BBB5-D190-C1E5E891F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3031E0E8-2F5E-C12C-F5C1-77A8409BC8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8B6057C3-62D9-3519-583E-3B4C13BD7503}"/>
              </a:ext>
            </a:extLst>
          </p:cNvPr>
          <p:cNvSpPr txBox="1">
            <a:spLocks/>
          </p:cNvSpPr>
          <p:nvPr/>
        </p:nvSpPr>
        <p:spPr>
          <a:xfrm>
            <a:off x="523579" y="571500"/>
            <a:ext cx="11144841" cy="5981700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	Emile built a treehouse in the backyard. 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	Aimee painted the sky blue, and Scrambler added stars with his paw. (A compound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	Scrambler barked at the squirrel. </a:t>
            </a:r>
            <a:r>
              <a:rPr lang="en-GB" sz="28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Emile and Aimee raced to the lake, but Scrambler got there first.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	Although Aimee was late, Emile waited for her at the station.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548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317C7-E371-17C6-E6C7-EE54C66F8F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250BCE6E-B059-06A6-628F-C7B926074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75070B86-02F4-8542-CE25-4627F3F36441}"/>
              </a:ext>
            </a:extLst>
          </p:cNvPr>
          <p:cNvSpPr txBox="1">
            <a:spLocks/>
          </p:cNvSpPr>
          <p:nvPr/>
        </p:nvSpPr>
        <p:spPr>
          <a:xfrm>
            <a:off x="523579" y="571500"/>
            <a:ext cx="11144841" cy="5981700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	Emile built a treehouse in the backyard. 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	Aimee painted the sky blue, and Scrambler added stars with his paw. (A compound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	Scrambler barked at the squirrel. 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Emile and Aimee raced to the lake, but Scrambler got there first. </a:t>
            </a:r>
            <a:r>
              <a:rPr lang="en-GB" sz="28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compound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	Although Aimee was late, Emile waited for her at the station.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7466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E31D1C-A1F0-D49B-A828-02B297E20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EBE29D5B-B62D-4237-49B0-7FFA593C3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E4419DEE-02CD-9402-3011-07B2682C2ADE}"/>
              </a:ext>
            </a:extLst>
          </p:cNvPr>
          <p:cNvSpPr txBox="1">
            <a:spLocks/>
          </p:cNvSpPr>
          <p:nvPr/>
        </p:nvSpPr>
        <p:spPr>
          <a:xfrm>
            <a:off x="523579" y="571500"/>
            <a:ext cx="11144841" cy="5981700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complex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	Emile built a treehouse in the backyard. 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	Aimee painted the sky blue, and Scrambler added stars with his paw. (A compound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	Scrambler barked at the squirrel. (A simple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	Emile and Aimee raced to the lake, but Scrambler got there first. (A compound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	Although Aimee was late, Emile waited for her at the station. </a:t>
            </a:r>
            <a:r>
              <a:rPr lang="en-GB" sz="28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(A complex sentence)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CE82C049-3B98-BC16-6B79-C41C928C1C61}"/>
              </a:ext>
            </a:extLst>
          </p:cNvPr>
          <p:cNvSpPr/>
          <p:nvPr/>
        </p:nvSpPr>
        <p:spPr>
          <a:xfrm>
            <a:off x="8514413" y="5988805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66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9781" y="1926032"/>
            <a:ext cx="10372436" cy="19795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7" y="681354"/>
            <a:ext cx="11219306" cy="137604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</p:spTree>
    <p:extLst>
      <p:ext uri="{BB962C8B-B14F-4D97-AF65-F5344CB8AC3E}">
        <p14:creationId xmlns:p14="http://schemas.microsoft.com/office/powerpoint/2010/main" val="190154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16F10-F19A-B39A-9486-282291AAF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D954E841-E6AF-8C9F-82DA-7B69CFA0DC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9102DDF-502D-7665-7104-5B802000EB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36B0C97-2290-EF90-7F9E-C5E6D28B1E8E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FC3904D4-2C5D-FF58-34F7-9CBC60E5AC6D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E29BFC7-A3B1-FD61-47C9-FD8ED59B87A6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72A6C844-F532-76D3-66CD-7E1DFF1D91DB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33E49A-69BE-ED2D-0D10-ED113B9262BD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D9C98EC-E793-3D89-D16F-A87A55F81DEC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D6C27D3C-E2E6-D664-7028-2AD79397B0F3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199376F6-5449-3835-4F26-8E57AC4755CC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5EC8C7-D185-B6AC-FF97-88B989FAFA10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63038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4867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26F9C-4C85-221A-F367-F09D341A82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E6CB3D2F-CDCF-3DDE-2F71-758DBB9A3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86490F5-D16D-C4E4-F37C-86343F2159A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78B031-69A5-87D0-D328-709F2D443969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96ACDF6-8298-E539-C4F7-3E559C893C6A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7373383-DA36-6F5B-D8BA-56FD533A62BE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A5D59E36-FB6F-1081-F1CB-41B179C7CB15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6766F2-DDD2-EB07-2505-527F8B374809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D388CF-3624-C1F7-89D7-0C207576F50C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FEBEA957-C289-CD67-4E9D-61F046745222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5B92DFE1-F2F2-2D33-B4EB-3A3A01FB7266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3AD70B6-269F-BA6C-CE24-CCF45DDD6F78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35871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1049</Words>
  <Application>Microsoft Office PowerPoint</Application>
  <PresentationFormat>Widescreen</PresentationFormat>
  <Paragraphs>180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Complex Sentences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2025-12-22T10:18:47Z</dcterms:modified>
</cp:coreProperties>
</file>