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5"/>
  </p:notesMasterIdLst>
  <p:sldIdLst>
    <p:sldId id="390" r:id="rId2"/>
    <p:sldId id="274" r:id="rId3"/>
    <p:sldId id="417" r:id="rId4"/>
    <p:sldId id="418" r:id="rId5"/>
    <p:sldId id="513" r:id="rId6"/>
    <p:sldId id="514" r:id="rId7"/>
    <p:sldId id="473" r:id="rId8"/>
    <p:sldId id="475" r:id="rId9"/>
    <p:sldId id="484" r:id="rId10"/>
    <p:sldId id="485" r:id="rId11"/>
    <p:sldId id="363" r:id="rId12"/>
    <p:sldId id="365" r:id="rId13"/>
    <p:sldId id="379" r:id="rId14"/>
    <p:sldId id="389" r:id="rId15"/>
    <p:sldId id="380" r:id="rId16"/>
    <p:sldId id="382" r:id="rId17"/>
    <p:sldId id="385" r:id="rId18"/>
    <p:sldId id="381" r:id="rId19"/>
    <p:sldId id="384" r:id="rId20"/>
    <p:sldId id="383" r:id="rId21"/>
    <p:sldId id="388" r:id="rId22"/>
    <p:sldId id="491" r:id="rId23"/>
    <p:sldId id="492" r:id="rId24"/>
    <p:sldId id="493" r:id="rId25"/>
    <p:sldId id="494" r:id="rId26"/>
    <p:sldId id="495" r:id="rId27"/>
    <p:sldId id="496" r:id="rId28"/>
    <p:sldId id="497" r:id="rId29"/>
    <p:sldId id="498" r:id="rId30"/>
    <p:sldId id="499" r:id="rId31"/>
    <p:sldId id="500" r:id="rId32"/>
    <p:sldId id="501" r:id="rId33"/>
    <p:sldId id="502" r:id="rId34"/>
    <p:sldId id="503" r:id="rId35"/>
    <p:sldId id="504" r:id="rId36"/>
    <p:sldId id="505" r:id="rId37"/>
    <p:sldId id="506" r:id="rId38"/>
    <p:sldId id="507" r:id="rId39"/>
    <p:sldId id="508" r:id="rId40"/>
    <p:sldId id="509" r:id="rId41"/>
    <p:sldId id="510" r:id="rId42"/>
    <p:sldId id="360" r:id="rId43"/>
    <p:sldId id="366" r:id="rId44"/>
  </p:sldIdLst>
  <p:sldSz cx="12192000" cy="6858000"/>
  <p:notesSz cx="6858000" cy="9144000"/>
  <p:embeddedFontLst>
    <p:embeddedFont>
      <p:font typeface="Andika" panose="02000000000000000000" pitchFamily="2" charset="0"/>
      <p:regular r:id="rId46"/>
      <p:bold r:id="rId47"/>
      <p:italic r:id="rId48"/>
      <p:boldItalic r:id="rId4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398FB6E-8EC6-408F-B25F-3926BF2EECD1}" v="2" dt="2025-12-09T12:47:44.73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font" Target="fonts/font2.fntdata"/><Relationship Id="rId50" Type="http://schemas.openxmlformats.org/officeDocument/2006/relationships/presProps" Target="presProps.xml"/><Relationship Id="rId55" Type="http://schemas.microsoft.com/office/2018/10/relationships/authors" Target="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3.fntdata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1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4.fntdata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21B4DEE8-F736-44DE-9D27-E8F006558D1D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1EA04583-72AC-4E01-969B-7F76CC68289B}" type="parTrans" cxnId="{9CAD4741-B090-4C3A-8BDB-0131AA188F8B}">
      <dgm:prSet/>
      <dgm:spPr/>
    </dgm:pt>
    <dgm:pt modelId="{237A21A2-35D6-4A7C-ACF4-206075BB3B11}" type="sibTrans" cxnId="{9CAD4741-B090-4C3A-8BDB-0131AA188F8B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9318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C774DFC-B50E-4052-91A4-D750A2BE891F}" type="pres">
      <dgm:prSet presAssocID="{1EA04583-72AC-4E01-969B-7F76CC68289B}" presName="Name19" presStyleLbl="parChTrans1D2" presStyleIdx="2" presStyleCnt="4"/>
      <dgm:spPr/>
    </dgm:pt>
    <dgm:pt modelId="{457F207E-0290-4E36-A3FE-CCAB90126E01}" type="pres">
      <dgm:prSet presAssocID="{21B4DEE8-F736-44DE-9D27-E8F006558D1D}" presName="Name21" presStyleCnt="0"/>
      <dgm:spPr/>
    </dgm:pt>
    <dgm:pt modelId="{DFF233AB-F062-4C1E-8D93-646D63AD95F9}" type="pres">
      <dgm:prSet presAssocID="{21B4DEE8-F736-44DE-9D27-E8F006558D1D}" presName="level2Shape" presStyleLbl="node2" presStyleIdx="2" presStyleCnt="4"/>
      <dgm:spPr/>
    </dgm:pt>
    <dgm:pt modelId="{55250AF6-4328-411E-BBB6-76A1C61A084D}" type="pres">
      <dgm:prSet presAssocID="{21B4DEE8-F736-44DE-9D27-E8F006558D1D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CBB8E602-5334-4648-A3A1-FFD6554EF820}" type="presOf" srcId="{1EA04583-72AC-4E01-969B-7F76CC68289B}" destId="{EC774DFC-B50E-4052-91A4-D750A2BE891F}" srcOrd="0" destOrd="0" presId="urn:microsoft.com/office/officeart/2005/8/layout/hierarchy6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9CAD4741-B090-4C3A-8BDB-0131AA188F8B}" srcId="{11C582FB-D301-4A67-835D-4CB7CEB50770}" destId="{21B4DEE8-F736-44DE-9D27-E8F006558D1D}" srcOrd="2" destOrd="0" parTransId="{1EA04583-72AC-4E01-969B-7F76CC68289B}" sibTransId="{237A21A2-35D6-4A7C-ACF4-206075BB3B11}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A3A3299A-9AE1-4CA0-A5D3-7CF1D7EC8803}" type="presOf" srcId="{21B4DEE8-F736-44DE-9D27-E8F006558D1D}" destId="{DFF233AB-F062-4C1E-8D93-646D63AD95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D4A7F699-3B36-4334-AAF1-0064FBA60113}" type="presParOf" srcId="{0810A678-E60C-4760-BC00-63A28DF49489}" destId="{EC774DFC-B50E-4052-91A4-D750A2BE891F}" srcOrd="4" destOrd="0" presId="urn:microsoft.com/office/officeart/2005/8/layout/hierarchy6"/>
    <dgm:cxn modelId="{DC5A2EC5-AF32-4555-963D-4AFF775D5F01}" type="presParOf" srcId="{0810A678-E60C-4760-BC00-63A28DF49489}" destId="{457F207E-0290-4E36-A3FE-CCAB90126E01}" srcOrd="5" destOrd="0" presId="urn:microsoft.com/office/officeart/2005/8/layout/hierarchy6"/>
    <dgm:cxn modelId="{61C2EF45-1AC7-43EE-95F3-C65A37DD2782}" type="presParOf" srcId="{457F207E-0290-4E36-A3FE-CCAB90126E01}" destId="{DFF233AB-F062-4C1E-8D93-646D63AD95F9}" srcOrd="0" destOrd="0" presId="urn:microsoft.com/office/officeart/2005/8/layout/hierarchy6"/>
    <dgm:cxn modelId="{00DAC993-28CF-4CB6-9AFD-AD13D826BAD3}" type="presParOf" srcId="{457F207E-0290-4E36-A3FE-CCAB90126E01}" destId="{55250AF6-4328-411E-BBB6-76A1C61A084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608EDFAD-A129-4552-B965-3F91B8034C64}">
      <dgm:prSet phldrT="[Text]" custT="1"/>
      <dgm:spPr/>
      <dgm:t>
        <a:bodyPr/>
        <a:lstStyle/>
        <a:p>
          <a:r>
            <a:rPr lang="en-GB" sz="1400"/>
            <a:t>Connectives</a:t>
          </a:r>
          <a:endParaRPr lang="en-GB" sz="1400" dirty="0"/>
        </a:p>
      </dgm:t>
    </dgm:pt>
    <dgm:pt modelId="{9B3054A7-F1CE-487B-AF47-7851C4D05679}" type="parTrans" cxnId="{BA37F00D-FA7A-41A8-8644-C89AC6E3EB53}">
      <dgm:prSet/>
      <dgm:spPr/>
    </dgm:pt>
    <dgm:pt modelId="{1D1F2E9C-1F88-4E54-854D-BD132DE60FCE}" type="sibTrans" cxnId="{BA37F00D-FA7A-41A8-8644-C89AC6E3EB53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9318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E2CBE4C-124E-4EAF-911D-010762DA94DE}" type="pres">
      <dgm:prSet presAssocID="{9B3054A7-F1CE-487B-AF47-7851C4D05679}" presName="Name19" presStyleLbl="parChTrans1D2" presStyleIdx="2" presStyleCnt="4"/>
      <dgm:spPr/>
    </dgm:pt>
    <dgm:pt modelId="{73E8BB12-3C20-4D4C-A573-9543EFFB7F7D}" type="pres">
      <dgm:prSet presAssocID="{608EDFAD-A129-4552-B965-3F91B8034C64}" presName="Name21" presStyleCnt="0"/>
      <dgm:spPr/>
    </dgm:pt>
    <dgm:pt modelId="{DA69BB72-D399-4C94-9394-585159711755}" type="pres">
      <dgm:prSet presAssocID="{608EDFAD-A129-4552-B965-3F91B8034C64}" presName="level2Shape" presStyleLbl="node2" presStyleIdx="2" presStyleCnt="4"/>
      <dgm:spPr/>
    </dgm:pt>
    <dgm:pt modelId="{E992FC72-554B-4A49-89D4-E0674BA21871}" type="pres">
      <dgm:prSet presAssocID="{608EDFAD-A129-4552-B965-3F91B8034C6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A37F00D-FA7A-41A8-8644-C89AC6E3EB53}" srcId="{11C582FB-D301-4A67-835D-4CB7CEB50770}" destId="{608EDFAD-A129-4552-B965-3F91B8034C64}" srcOrd="2" destOrd="0" parTransId="{9B3054A7-F1CE-487B-AF47-7851C4D05679}" sibTransId="{1D1F2E9C-1F88-4E54-854D-BD132DE60FCE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1FDE1B58-B4E2-4553-AE7B-789F47851C47}" type="presOf" srcId="{9B3054A7-F1CE-487B-AF47-7851C4D05679}" destId="{EE2CBE4C-124E-4EAF-911D-010762DA94DE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6E1E44E9-8943-46B0-8D8A-F036DDE11B34}" type="presOf" srcId="{608EDFAD-A129-4552-B965-3F91B8034C64}" destId="{DA69BB72-D399-4C94-9394-585159711755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5CFEB5A-E15E-4603-933C-C460A580ECC6}" type="presParOf" srcId="{0810A678-E60C-4760-BC00-63A28DF49489}" destId="{EE2CBE4C-124E-4EAF-911D-010762DA94DE}" srcOrd="4" destOrd="0" presId="urn:microsoft.com/office/officeart/2005/8/layout/hierarchy6"/>
    <dgm:cxn modelId="{C04E62DA-AE1B-47B2-AD92-A3B9C4A72A80}" type="presParOf" srcId="{0810A678-E60C-4760-BC00-63A28DF49489}" destId="{73E8BB12-3C20-4D4C-A573-9543EFFB7F7D}" srcOrd="5" destOrd="0" presId="urn:microsoft.com/office/officeart/2005/8/layout/hierarchy6"/>
    <dgm:cxn modelId="{DF98D11B-41B3-4143-8103-0C20F635040D}" type="presParOf" srcId="{73E8BB12-3C20-4D4C-A573-9543EFFB7F7D}" destId="{DA69BB72-D399-4C94-9394-585159711755}" srcOrd="0" destOrd="0" presId="urn:microsoft.com/office/officeart/2005/8/layout/hierarchy6"/>
    <dgm:cxn modelId="{B488E4F5-586D-46FA-AFA5-2E9B99D3CA0A}" type="presParOf" srcId="{73E8BB12-3C20-4D4C-A573-9543EFFB7F7D}" destId="{E992FC72-554B-4A49-89D4-E0674BA21871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</a:p>
        <a:p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002F0E7B-AE3A-48F9-A01E-5F6EEF19FBB1}">
      <dgm:prSet phldrT="[Text]" custT="1"/>
      <dgm:spPr/>
      <dgm:t>
        <a:bodyPr/>
        <a:lstStyle/>
        <a:p>
          <a:r>
            <a:rPr lang="en-GB" sz="1400"/>
            <a:t>Connectives</a:t>
          </a:r>
          <a:endParaRPr lang="en-GB" sz="1400" dirty="0"/>
        </a:p>
      </dgm:t>
    </dgm:pt>
    <dgm:pt modelId="{22050C91-5C63-4F04-9CB5-0061E27DA92F}" type="parTrans" cxnId="{115FC725-A8FE-4518-AD70-BCDBD517B899}">
      <dgm:prSet/>
      <dgm:spPr/>
    </dgm:pt>
    <dgm:pt modelId="{0D3B54A4-7BD6-46B4-8B52-31FB8296F272}" type="sibTrans" cxnId="{115FC725-A8FE-4518-AD70-BCDBD517B899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9318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28CD6758-FF7D-4807-A197-ED220337179A}" type="pres">
      <dgm:prSet presAssocID="{22050C91-5C63-4F04-9CB5-0061E27DA92F}" presName="Name19" presStyleLbl="parChTrans1D2" presStyleIdx="2" presStyleCnt="4"/>
      <dgm:spPr/>
    </dgm:pt>
    <dgm:pt modelId="{2183AE86-6FB8-4DEE-A205-C5DE63E0F6D1}" type="pres">
      <dgm:prSet presAssocID="{002F0E7B-AE3A-48F9-A01E-5F6EEF19FBB1}" presName="Name21" presStyleCnt="0"/>
      <dgm:spPr/>
    </dgm:pt>
    <dgm:pt modelId="{074D612B-FD42-46EC-BFC4-7169B7E4F1D7}" type="pres">
      <dgm:prSet presAssocID="{002F0E7B-AE3A-48F9-A01E-5F6EEF19FBB1}" presName="level2Shape" presStyleLbl="node2" presStyleIdx="2" presStyleCnt="4"/>
      <dgm:spPr/>
    </dgm:pt>
    <dgm:pt modelId="{CE2CA61E-8A47-432D-9F89-2BC0434DD016}" type="pres">
      <dgm:prSet presAssocID="{002F0E7B-AE3A-48F9-A01E-5F6EEF19FBB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191F417-A550-49AE-B940-142B5A3D9D37}" type="presOf" srcId="{002F0E7B-AE3A-48F9-A01E-5F6EEF19FBB1}" destId="{074D612B-FD42-46EC-BFC4-7169B7E4F1D7}" srcOrd="0" destOrd="0" presId="urn:microsoft.com/office/officeart/2005/8/layout/hierarchy6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115FC725-A8FE-4518-AD70-BCDBD517B899}" srcId="{11C582FB-D301-4A67-835D-4CB7CEB50770}" destId="{002F0E7B-AE3A-48F9-A01E-5F6EEF19FBB1}" srcOrd="2" destOrd="0" parTransId="{22050C91-5C63-4F04-9CB5-0061E27DA92F}" sibTransId="{0D3B54A4-7BD6-46B4-8B52-31FB8296F272}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8454C2E8-B22E-4530-8F11-363155648429}" type="presOf" srcId="{22050C91-5C63-4F04-9CB5-0061E27DA92F}" destId="{28CD6758-FF7D-4807-A197-ED220337179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6B74C3A1-26DC-474E-9868-14417E2692F4}" type="presParOf" srcId="{0810A678-E60C-4760-BC00-63A28DF49489}" destId="{28CD6758-FF7D-4807-A197-ED220337179A}" srcOrd="4" destOrd="0" presId="urn:microsoft.com/office/officeart/2005/8/layout/hierarchy6"/>
    <dgm:cxn modelId="{8251AED9-CC5A-43F6-B39F-2A3E3A4F2ABF}" type="presParOf" srcId="{0810A678-E60C-4760-BC00-63A28DF49489}" destId="{2183AE86-6FB8-4DEE-A205-C5DE63E0F6D1}" srcOrd="5" destOrd="0" presId="urn:microsoft.com/office/officeart/2005/8/layout/hierarchy6"/>
    <dgm:cxn modelId="{A4FE5775-446D-413E-916C-2D66CE1B8559}" type="presParOf" srcId="{2183AE86-6FB8-4DEE-A205-C5DE63E0F6D1}" destId="{074D612B-FD42-46EC-BFC4-7169B7E4F1D7}" srcOrd="0" destOrd="0" presId="urn:microsoft.com/office/officeart/2005/8/layout/hierarchy6"/>
    <dgm:cxn modelId="{F9F467C7-57AB-4B59-B0E5-8DC6438EA4C2}" type="presParOf" srcId="{2183AE86-6FB8-4DEE-A205-C5DE63E0F6D1}" destId="{CE2CA61E-8A47-432D-9F89-2BC0434DD016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</a:p>
        <a:p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002F0E7B-AE3A-48F9-A01E-5F6EEF19FBB1}">
      <dgm:prSet phldrT="[Text]" custT="1"/>
      <dgm:spPr/>
      <dgm:t>
        <a:bodyPr/>
        <a:lstStyle/>
        <a:p>
          <a:r>
            <a:rPr lang="en-GB" sz="1400" dirty="0"/>
            <a:t>Connectives – Joins Clauses</a:t>
          </a:r>
        </a:p>
      </dgm:t>
    </dgm:pt>
    <dgm:pt modelId="{22050C91-5C63-4F04-9CB5-0061E27DA92F}" type="parTrans" cxnId="{115FC725-A8FE-4518-AD70-BCDBD517B899}">
      <dgm:prSet/>
      <dgm:spPr/>
    </dgm:pt>
    <dgm:pt modelId="{0D3B54A4-7BD6-46B4-8B52-31FB8296F272}" type="sibTrans" cxnId="{115FC725-A8FE-4518-AD70-BCDBD517B899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9318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28CD6758-FF7D-4807-A197-ED220337179A}" type="pres">
      <dgm:prSet presAssocID="{22050C91-5C63-4F04-9CB5-0061E27DA92F}" presName="Name19" presStyleLbl="parChTrans1D2" presStyleIdx="2" presStyleCnt="4"/>
      <dgm:spPr/>
    </dgm:pt>
    <dgm:pt modelId="{2183AE86-6FB8-4DEE-A205-C5DE63E0F6D1}" type="pres">
      <dgm:prSet presAssocID="{002F0E7B-AE3A-48F9-A01E-5F6EEF19FBB1}" presName="Name21" presStyleCnt="0"/>
      <dgm:spPr/>
    </dgm:pt>
    <dgm:pt modelId="{074D612B-FD42-46EC-BFC4-7169B7E4F1D7}" type="pres">
      <dgm:prSet presAssocID="{002F0E7B-AE3A-48F9-A01E-5F6EEF19FBB1}" presName="level2Shape" presStyleLbl="node2" presStyleIdx="2" presStyleCnt="4"/>
      <dgm:spPr/>
    </dgm:pt>
    <dgm:pt modelId="{CE2CA61E-8A47-432D-9F89-2BC0434DD016}" type="pres">
      <dgm:prSet presAssocID="{002F0E7B-AE3A-48F9-A01E-5F6EEF19FBB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191F417-A550-49AE-B940-142B5A3D9D37}" type="presOf" srcId="{002F0E7B-AE3A-48F9-A01E-5F6EEF19FBB1}" destId="{074D612B-FD42-46EC-BFC4-7169B7E4F1D7}" srcOrd="0" destOrd="0" presId="urn:microsoft.com/office/officeart/2005/8/layout/hierarchy6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115FC725-A8FE-4518-AD70-BCDBD517B899}" srcId="{11C582FB-D301-4A67-835D-4CB7CEB50770}" destId="{002F0E7B-AE3A-48F9-A01E-5F6EEF19FBB1}" srcOrd="2" destOrd="0" parTransId="{22050C91-5C63-4F04-9CB5-0061E27DA92F}" sibTransId="{0D3B54A4-7BD6-46B4-8B52-31FB8296F272}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8454C2E8-B22E-4530-8F11-363155648429}" type="presOf" srcId="{22050C91-5C63-4F04-9CB5-0061E27DA92F}" destId="{28CD6758-FF7D-4807-A197-ED220337179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6B74C3A1-26DC-474E-9868-14417E2692F4}" type="presParOf" srcId="{0810A678-E60C-4760-BC00-63A28DF49489}" destId="{28CD6758-FF7D-4807-A197-ED220337179A}" srcOrd="4" destOrd="0" presId="urn:microsoft.com/office/officeart/2005/8/layout/hierarchy6"/>
    <dgm:cxn modelId="{8251AED9-CC5A-43F6-B39F-2A3E3A4F2ABF}" type="presParOf" srcId="{0810A678-E60C-4760-BC00-63A28DF49489}" destId="{2183AE86-6FB8-4DEE-A205-C5DE63E0F6D1}" srcOrd="5" destOrd="0" presId="urn:microsoft.com/office/officeart/2005/8/layout/hierarchy6"/>
    <dgm:cxn modelId="{A4FE5775-446D-413E-916C-2D66CE1B8559}" type="presParOf" srcId="{2183AE86-6FB8-4DEE-A205-C5DE63E0F6D1}" destId="{074D612B-FD42-46EC-BFC4-7169B7E4F1D7}" srcOrd="0" destOrd="0" presId="urn:microsoft.com/office/officeart/2005/8/layout/hierarchy6"/>
    <dgm:cxn modelId="{F9F467C7-57AB-4B59-B0E5-8DC6438EA4C2}" type="presParOf" srcId="{2183AE86-6FB8-4DEE-A205-C5DE63E0F6D1}" destId="{CE2CA61E-8A47-432D-9F89-2BC0434DD016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</a:p>
        <a:p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 – </a:t>
          </a:r>
        </a:p>
        <a:p>
          <a:r>
            <a:rPr lang="en-GB" sz="1400" dirty="0"/>
            <a:t>Joins clauses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</a:p>
        <a:p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9318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2DBBA8F6-26A0-4643-AA89-AB91A60D0424}">
      <dgm:prSet phldrT="[Text]" custT="1"/>
      <dgm:spPr/>
      <dgm:t>
        <a:bodyPr/>
        <a:lstStyle/>
        <a:p>
          <a:r>
            <a:rPr lang="en-GB" sz="1400" dirty="0"/>
            <a:t>Verb</a:t>
          </a:r>
        </a:p>
      </dgm:t>
    </dgm:pt>
    <dgm:pt modelId="{5F745A90-8784-4E5F-BE44-9AA36F2E7EB2}" type="parTrans" cxnId="{747F46FE-252C-49B2-B055-2B76423B0719}">
      <dgm:prSet/>
      <dgm:spPr/>
      <dgm:t>
        <a:bodyPr/>
        <a:lstStyle/>
        <a:p>
          <a:endParaRPr lang="en-GB"/>
        </a:p>
      </dgm:t>
    </dgm:pt>
    <dgm:pt modelId="{63FC249C-A979-4656-9A3F-F9A3EA77278D}" type="sibTrans" cxnId="{747F46FE-252C-49B2-B055-2B76423B0719}">
      <dgm:prSet/>
      <dgm:spPr/>
      <dgm:t>
        <a:bodyPr/>
        <a:lstStyle/>
        <a:p>
          <a:endParaRPr lang="en-GB"/>
        </a:p>
      </dgm:t>
    </dgm:pt>
    <dgm:pt modelId="{6A2520F4-6D03-4A37-AA85-E4A03A4D9581}">
      <dgm:prSet phldrT="[Text]" custT="1"/>
      <dgm:spPr/>
      <dgm:t>
        <a:bodyPr/>
        <a:lstStyle/>
        <a:p>
          <a:r>
            <a:rPr lang="en-GB" sz="1400" dirty="0"/>
            <a:t>Adverb</a:t>
          </a:r>
        </a:p>
      </dgm:t>
    </dgm:pt>
    <dgm:pt modelId="{B55998F4-BABA-4C61-9D66-683A2785612F}" type="parTrans" cxnId="{04CAD54D-4AC5-44CF-8B67-FE4FAAD2A5E8}">
      <dgm:prSet/>
      <dgm:spPr/>
      <dgm:t>
        <a:bodyPr/>
        <a:lstStyle/>
        <a:p>
          <a:endParaRPr lang="en-GB"/>
        </a:p>
      </dgm:t>
    </dgm:pt>
    <dgm:pt modelId="{3461ABBD-F527-4C72-BACD-00E261457A4C}" type="sibTrans" cxnId="{04CAD54D-4AC5-44CF-8B67-FE4FAAD2A5E8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6463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5EC75E3A-2EC7-4C2D-87C8-F69DD45BB4B4}" type="pres">
      <dgm:prSet presAssocID="{5F745A90-8784-4E5F-BE44-9AA36F2E7EB2}" presName="Name19" presStyleLbl="parChTrans1D3" presStyleIdx="0" presStyleCnt="2"/>
      <dgm:spPr/>
    </dgm:pt>
    <dgm:pt modelId="{404056C0-3FDD-4640-B0D8-1E1AA74808FB}" type="pres">
      <dgm:prSet presAssocID="{2DBBA8F6-26A0-4643-AA89-AB91A60D0424}" presName="Name21" presStyleCnt="0"/>
      <dgm:spPr/>
    </dgm:pt>
    <dgm:pt modelId="{1EB52643-8384-4D76-B774-C2EC6A41F503}" type="pres">
      <dgm:prSet presAssocID="{2DBBA8F6-26A0-4643-AA89-AB91A60D0424}" presName="level2Shape" presStyleLbl="node3" presStyleIdx="0" presStyleCnt="2"/>
      <dgm:spPr/>
    </dgm:pt>
    <dgm:pt modelId="{24B55A46-102D-4BD3-9FAE-FA6E9676777C}" type="pres">
      <dgm:prSet presAssocID="{2DBBA8F6-26A0-4643-AA89-AB91A60D0424}" presName="hierChild3" presStyleCnt="0"/>
      <dgm:spPr/>
    </dgm:pt>
    <dgm:pt modelId="{4175502E-2F0E-4669-8C8C-E05DE00C3947}" type="pres">
      <dgm:prSet presAssocID="{B55998F4-BABA-4C61-9D66-683A2785612F}" presName="Name19" presStyleLbl="parChTrans1D3" presStyleIdx="1" presStyleCnt="2"/>
      <dgm:spPr/>
    </dgm:pt>
    <dgm:pt modelId="{026710CC-FB32-447C-8ED8-0A57A954B92E}" type="pres">
      <dgm:prSet presAssocID="{6A2520F4-6D03-4A37-AA85-E4A03A4D9581}" presName="Name21" presStyleCnt="0"/>
      <dgm:spPr/>
    </dgm:pt>
    <dgm:pt modelId="{C29883E9-4EF3-4DDB-8117-5EB2EA9B80E0}" type="pres">
      <dgm:prSet presAssocID="{6A2520F4-6D03-4A37-AA85-E4A03A4D9581}" presName="level2Shape" presStyleLbl="node3" presStyleIdx="1" presStyleCnt="2"/>
      <dgm:spPr/>
    </dgm:pt>
    <dgm:pt modelId="{919ACC0D-5812-4070-BBAE-D27315524E6D}" type="pres">
      <dgm:prSet presAssocID="{6A2520F4-6D03-4A37-AA85-E4A03A4D958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CC194E13-F639-4AC3-8033-A5FDF61D36D5}" type="presOf" srcId="{B55998F4-BABA-4C61-9D66-683A2785612F}" destId="{4175502E-2F0E-4669-8C8C-E05DE00C3947}" srcOrd="0" destOrd="0" presId="urn:microsoft.com/office/officeart/2005/8/layout/hierarchy6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453EA2D-6055-4015-9833-C9E1132C9972}" type="presOf" srcId="{5F745A90-8784-4E5F-BE44-9AA36F2E7EB2}" destId="{5EC75E3A-2EC7-4C2D-87C8-F69DD45BB4B4}" srcOrd="0" destOrd="0" presId="urn:microsoft.com/office/officeart/2005/8/layout/hierarchy6"/>
    <dgm:cxn modelId="{ACB4EF3D-5BC5-409F-BA32-7B3425A6C3DB}" type="presOf" srcId="{6A2520F4-6D03-4A37-AA85-E4A03A4D9581}" destId="{C29883E9-4EF3-4DDB-8117-5EB2EA9B80E0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04CAD54D-4AC5-44CF-8B67-FE4FAAD2A5E8}" srcId="{EBA8B7DB-6598-4380-B1E1-363E74D81801}" destId="{6A2520F4-6D03-4A37-AA85-E4A03A4D9581}" srcOrd="1" destOrd="0" parTransId="{B55998F4-BABA-4C61-9D66-683A2785612F}" sibTransId="{3461ABBD-F527-4C72-BACD-00E261457A4C}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1C92A5D2-3C43-49BA-A78B-C1C3E8309AB5}" type="presOf" srcId="{2DBBA8F6-26A0-4643-AA89-AB91A60D0424}" destId="{1EB52643-8384-4D76-B774-C2EC6A41F503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47F46FE-252C-49B2-B055-2B76423B0719}" srcId="{EBA8B7DB-6598-4380-B1E1-363E74D81801}" destId="{2DBBA8F6-26A0-4643-AA89-AB91A60D0424}" srcOrd="0" destOrd="0" parTransId="{5F745A90-8784-4E5F-BE44-9AA36F2E7EB2}" sibTransId="{63FC249C-A979-4656-9A3F-F9A3EA77278D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40359652-5AC4-4EF5-A189-28FEA40421BE}" type="presParOf" srcId="{F965F83D-9EC5-422A-AC7F-21013E865C34}" destId="{5EC75E3A-2EC7-4C2D-87C8-F69DD45BB4B4}" srcOrd="0" destOrd="0" presId="urn:microsoft.com/office/officeart/2005/8/layout/hierarchy6"/>
    <dgm:cxn modelId="{C1F8CFD0-893A-41A6-9DE1-6914ACA109BA}" type="presParOf" srcId="{F965F83D-9EC5-422A-AC7F-21013E865C34}" destId="{404056C0-3FDD-4640-B0D8-1E1AA74808FB}" srcOrd="1" destOrd="0" presId="urn:microsoft.com/office/officeart/2005/8/layout/hierarchy6"/>
    <dgm:cxn modelId="{F5BA6B50-2125-498D-AEE2-EF86EEF5E641}" type="presParOf" srcId="{404056C0-3FDD-4640-B0D8-1E1AA74808FB}" destId="{1EB52643-8384-4D76-B774-C2EC6A41F503}" srcOrd="0" destOrd="0" presId="urn:microsoft.com/office/officeart/2005/8/layout/hierarchy6"/>
    <dgm:cxn modelId="{E618D90E-3FFA-4D7A-9E83-2C94A0BFEFFA}" type="presParOf" srcId="{404056C0-3FDD-4640-B0D8-1E1AA74808FB}" destId="{24B55A46-102D-4BD3-9FAE-FA6E9676777C}" srcOrd="1" destOrd="0" presId="urn:microsoft.com/office/officeart/2005/8/layout/hierarchy6"/>
    <dgm:cxn modelId="{386CC3FF-AEB5-4D1F-9DB6-24E604263F30}" type="presParOf" srcId="{F965F83D-9EC5-422A-AC7F-21013E865C34}" destId="{4175502E-2F0E-4669-8C8C-E05DE00C3947}" srcOrd="2" destOrd="0" presId="urn:microsoft.com/office/officeart/2005/8/layout/hierarchy6"/>
    <dgm:cxn modelId="{8A225EA0-D9C8-42F0-BB6A-A43A0689F944}" type="presParOf" srcId="{F965F83D-9EC5-422A-AC7F-21013E865C34}" destId="{026710CC-FB32-447C-8ED8-0A57A954B92E}" srcOrd="3" destOrd="0" presId="urn:microsoft.com/office/officeart/2005/8/layout/hierarchy6"/>
    <dgm:cxn modelId="{CA2D5958-5109-4CB5-A328-CD7A702042C8}" type="presParOf" srcId="{026710CC-FB32-447C-8ED8-0A57A954B92E}" destId="{C29883E9-4EF3-4DDB-8117-5EB2EA9B80E0}" srcOrd="0" destOrd="0" presId="urn:microsoft.com/office/officeart/2005/8/layout/hierarchy6"/>
    <dgm:cxn modelId="{B67EE1AF-12E8-4AF0-A0EC-F07153D39E58}" type="presParOf" srcId="{026710CC-FB32-447C-8ED8-0A57A954B92E}" destId="{919ACC0D-5812-4070-BBAE-D27315524E6D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2DBBA8F6-26A0-4643-AA89-AB91A60D0424}">
      <dgm:prSet phldrT="[Text]" custT="1"/>
      <dgm:spPr/>
      <dgm:t>
        <a:bodyPr/>
        <a:lstStyle/>
        <a:p>
          <a:r>
            <a:rPr lang="en-GB" sz="1400" dirty="0"/>
            <a:t>Verb – Being or doing word</a:t>
          </a:r>
        </a:p>
      </dgm:t>
    </dgm:pt>
    <dgm:pt modelId="{5F745A90-8784-4E5F-BE44-9AA36F2E7EB2}" type="parTrans" cxnId="{747F46FE-252C-49B2-B055-2B76423B0719}">
      <dgm:prSet/>
      <dgm:spPr/>
      <dgm:t>
        <a:bodyPr/>
        <a:lstStyle/>
        <a:p>
          <a:endParaRPr lang="en-GB"/>
        </a:p>
      </dgm:t>
    </dgm:pt>
    <dgm:pt modelId="{63FC249C-A979-4656-9A3F-F9A3EA77278D}" type="sibTrans" cxnId="{747F46FE-252C-49B2-B055-2B76423B0719}">
      <dgm:prSet/>
      <dgm:spPr/>
      <dgm:t>
        <a:bodyPr/>
        <a:lstStyle/>
        <a:p>
          <a:endParaRPr lang="en-GB"/>
        </a:p>
      </dgm:t>
    </dgm:pt>
    <dgm:pt modelId="{6A2520F4-6D03-4A37-AA85-E4A03A4D9581}">
      <dgm:prSet phldrT="[Text]" custT="1"/>
      <dgm:spPr/>
      <dgm:t>
        <a:bodyPr/>
        <a:lstStyle/>
        <a:p>
          <a:r>
            <a:rPr lang="en-GB" sz="1400" dirty="0"/>
            <a:t>Adverb</a:t>
          </a:r>
        </a:p>
      </dgm:t>
    </dgm:pt>
    <dgm:pt modelId="{B55998F4-BABA-4C61-9D66-683A2785612F}" type="parTrans" cxnId="{04CAD54D-4AC5-44CF-8B67-FE4FAAD2A5E8}">
      <dgm:prSet/>
      <dgm:spPr/>
      <dgm:t>
        <a:bodyPr/>
        <a:lstStyle/>
        <a:p>
          <a:endParaRPr lang="en-GB"/>
        </a:p>
      </dgm:t>
    </dgm:pt>
    <dgm:pt modelId="{3461ABBD-F527-4C72-BACD-00E261457A4C}" type="sibTrans" cxnId="{04CAD54D-4AC5-44CF-8B67-FE4FAAD2A5E8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6463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5EC75E3A-2EC7-4C2D-87C8-F69DD45BB4B4}" type="pres">
      <dgm:prSet presAssocID="{5F745A90-8784-4E5F-BE44-9AA36F2E7EB2}" presName="Name19" presStyleLbl="parChTrans1D3" presStyleIdx="0" presStyleCnt="2"/>
      <dgm:spPr/>
    </dgm:pt>
    <dgm:pt modelId="{404056C0-3FDD-4640-B0D8-1E1AA74808FB}" type="pres">
      <dgm:prSet presAssocID="{2DBBA8F6-26A0-4643-AA89-AB91A60D0424}" presName="Name21" presStyleCnt="0"/>
      <dgm:spPr/>
    </dgm:pt>
    <dgm:pt modelId="{1EB52643-8384-4D76-B774-C2EC6A41F503}" type="pres">
      <dgm:prSet presAssocID="{2DBBA8F6-26A0-4643-AA89-AB91A60D0424}" presName="level2Shape" presStyleLbl="node3" presStyleIdx="0" presStyleCnt="2"/>
      <dgm:spPr/>
    </dgm:pt>
    <dgm:pt modelId="{24B55A46-102D-4BD3-9FAE-FA6E9676777C}" type="pres">
      <dgm:prSet presAssocID="{2DBBA8F6-26A0-4643-AA89-AB91A60D0424}" presName="hierChild3" presStyleCnt="0"/>
      <dgm:spPr/>
    </dgm:pt>
    <dgm:pt modelId="{4175502E-2F0E-4669-8C8C-E05DE00C3947}" type="pres">
      <dgm:prSet presAssocID="{B55998F4-BABA-4C61-9D66-683A2785612F}" presName="Name19" presStyleLbl="parChTrans1D3" presStyleIdx="1" presStyleCnt="2"/>
      <dgm:spPr/>
    </dgm:pt>
    <dgm:pt modelId="{026710CC-FB32-447C-8ED8-0A57A954B92E}" type="pres">
      <dgm:prSet presAssocID="{6A2520F4-6D03-4A37-AA85-E4A03A4D9581}" presName="Name21" presStyleCnt="0"/>
      <dgm:spPr/>
    </dgm:pt>
    <dgm:pt modelId="{C29883E9-4EF3-4DDB-8117-5EB2EA9B80E0}" type="pres">
      <dgm:prSet presAssocID="{6A2520F4-6D03-4A37-AA85-E4A03A4D9581}" presName="level2Shape" presStyleLbl="node3" presStyleIdx="1" presStyleCnt="2"/>
      <dgm:spPr/>
    </dgm:pt>
    <dgm:pt modelId="{919ACC0D-5812-4070-BBAE-D27315524E6D}" type="pres">
      <dgm:prSet presAssocID="{6A2520F4-6D03-4A37-AA85-E4A03A4D958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CC194E13-F639-4AC3-8033-A5FDF61D36D5}" type="presOf" srcId="{B55998F4-BABA-4C61-9D66-683A2785612F}" destId="{4175502E-2F0E-4669-8C8C-E05DE00C3947}" srcOrd="0" destOrd="0" presId="urn:microsoft.com/office/officeart/2005/8/layout/hierarchy6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453EA2D-6055-4015-9833-C9E1132C9972}" type="presOf" srcId="{5F745A90-8784-4E5F-BE44-9AA36F2E7EB2}" destId="{5EC75E3A-2EC7-4C2D-87C8-F69DD45BB4B4}" srcOrd="0" destOrd="0" presId="urn:microsoft.com/office/officeart/2005/8/layout/hierarchy6"/>
    <dgm:cxn modelId="{ACB4EF3D-5BC5-409F-BA32-7B3425A6C3DB}" type="presOf" srcId="{6A2520F4-6D03-4A37-AA85-E4A03A4D9581}" destId="{C29883E9-4EF3-4DDB-8117-5EB2EA9B80E0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04CAD54D-4AC5-44CF-8B67-FE4FAAD2A5E8}" srcId="{EBA8B7DB-6598-4380-B1E1-363E74D81801}" destId="{6A2520F4-6D03-4A37-AA85-E4A03A4D9581}" srcOrd="1" destOrd="0" parTransId="{B55998F4-BABA-4C61-9D66-683A2785612F}" sibTransId="{3461ABBD-F527-4C72-BACD-00E261457A4C}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1C92A5D2-3C43-49BA-A78B-C1C3E8309AB5}" type="presOf" srcId="{2DBBA8F6-26A0-4643-AA89-AB91A60D0424}" destId="{1EB52643-8384-4D76-B774-C2EC6A41F503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47F46FE-252C-49B2-B055-2B76423B0719}" srcId="{EBA8B7DB-6598-4380-B1E1-363E74D81801}" destId="{2DBBA8F6-26A0-4643-AA89-AB91A60D0424}" srcOrd="0" destOrd="0" parTransId="{5F745A90-8784-4E5F-BE44-9AA36F2E7EB2}" sibTransId="{63FC249C-A979-4656-9A3F-F9A3EA77278D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40359652-5AC4-4EF5-A189-28FEA40421BE}" type="presParOf" srcId="{F965F83D-9EC5-422A-AC7F-21013E865C34}" destId="{5EC75E3A-2EC7-4C2D-87C8-F69DD45BB4B4}" srcOrd="0" destOrd="0" presId="urn:microsoft.com/office/officeart/2005/8/layout/hierarchy6"/>
    <dgm:cxn modelId="{C1F8CFD0-893A-41A6-9DE1-6914ACA109BA}" type="presParOf" srcId="{F965F83D-9EC5-422A-AC7F-21013E865C34}" destId="{404056C0-3FDD-4640-B0D8-1E1AA74808FB}" srcOrd="1" destOrd="0" presId="urn:microsoft.com/office/officeart/2005/8/layout/hierarchy6"/>
    <dgm:cxn modelId="{F5BA6B50-2125-498D-AEE2-EF86EEF5E641}" type="presParOf" srcId="{404056C0-3FDD-4640-B0D8-1E1AA74808FB}" destId="{1EB52643-8384-4D76-B774-C2EC6A41F503}" srcOrd="0" destOrd="0" presId="urn:microsoft.com/office/officeart/2005/8/layout/hierarchy6"/>
    <dgm:cxn modelId="{E618D90E-3FFA-4D7A-9E83-2C94A0BFEFFA}" type="presParOf" srcId="{404056C0-3FDD-4640-B0D8-1E1AA74808FB}" destId="{24B55A46-102D-4BD3-9FAE-FA6E9676777C}" srcOrd="1" destOrd="0" presId="urn:microsoft.com/office/officeart/2005/8/layout/hierarchy6"/>
    <dgm:cxn modelId="{386CC3FF-AEB5-4D1F-9DB6-24E604263F30}" type="presParOf" srcId="{F965F83D-9EC5-422A-AC7F-21013E865C34}" destId="{4175502E-2F0E-4669-8C8C-E05DE00C3947}" srcOrd="2" destOrd="0" presId="urn:microsoft.com/office/officeart/2005/8/layout/hierarchy6"/>
    <dgm:cxn modelId="{8A225EA0-D9C8-42F0-BB6A-A43A0689F944}" type="presParOf" srcId="{F965F83D-9EC5-422A-AC7F-21013E865C34}" destId="{026710CC-FB32-447C-8ED8-0A57A954B92E}" srcOrd="3" destOrd="0" presId="urn:microsoft.com/office/officeart/2005/8/layout/hierarchy6"/>
    <dgm:cxn modelId="{CA2D5958-5109-4CB5-A328-CD7A702042C8}" type="presParOf" srcId="{026710CC-FB32-447C-8ED8-0A57A954B92E}" destId="{C29883E9-4EF3-4DDB-8117-5EB2EA9B80E0}" srcOrd="0" destOrd="0" presId="urn:microsoft.com/office/officeart/2005/8/layout/hierarchy6"/>
    <dgm:cxn modelId="{B67EE1AF-12E8-4AF0-A0EC-F07153D39E58}" type="presParOf" srcId="{026710CC-FB32-447C-8ED8-0A57A954B92E}" destId="{919ACC0D-5812-4070-BBAE-D27315524E6D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2DBBA8F6-26A0-4643-AA89-AB91A60D0424}">
      <dgm:prSet phldrT="[Text]" custT="1"/>
      <dgm:spPr/>
      <dgm:t>
        <a:bodyPr/>
        <a:lstStyle/>
        <a:p>
          <a:r>
            <a:rPr lang="en-GB" sz="1400" dirty="0"/>
            <a:t>Verb – Being or doing word</a:t>
          </a:r>
        </a:p>
      </dgm:t>
    </dgm:pt>
    <dgm:pt modelId="{5F745A90-8784-4E5F-BE44-9AA36F2E7EB2}" type="parTrans" cxnId="{747F46FE-252C-49B2-B055-2B76423B0719}">
      <dgm:prSet/>
      <dgm:spPr/>
      <dgm:t>
        <a:bodyPr/>
        <a:lstStyle/>
        <a:p>
          <a:endParaRPr lang="en-GB"/>
        </a:p>
      </dgm:t>
    </dgm:pt>
    <dgm:pt modelId="{63FC249C-A979-4656-9A3F-F9A3EA77278D}" type="sibTrans" cxnId="{747F46FE-252C-49B2-B055-2B76423B0719}">
      <dgm:prSet/>
      <dgm:spPr/>
      <dgm:t>
        <a:bodyPr/>
        <a:lstStyle/>
        <a:p>
          <a:endParaRPr lang="en-GB"/>
        </a:p>
      </dgm:t>
    </dgm:pt>
    <dgm:pt modelId="{6A2520F4-6D03-4A37-AA85-E4A03A4D9581}">
      <dgm:prSet phldrT="[Text]" custT="1"/>
      <dgm:spPr/>
      <dgm:t>
        <a:bodyPr/>
        <a:lstStyle/>
        <a:p>
          <a:r>
            <a:rPr lang="en-GB" sz="1400" dirty="0"/>
            <a:t>Adverb – Describes a verb</a:t>
          </a:r>
        </a:p>
      </dgm:t>
    </dgm:pt>
    <dgm:pt modelId="{B55998F4-BABA-4C61-9D66-683A2785612F}" type="parTrans" cxnId="{04CAD54D-4AC5-44CF-8B67-FE4FAAD2A5E8}">
      <dgm:prSet/>
      <dgm:spPr/>
      <dgm:t>
        <a:bodyPr/>
        <a:lstStyle/>
        <a:p>
          <a:endParaRPr lang="en-GB"/>
        </a:p>
      </dgm:t>
    </dgm:pt>
    <dgm:pt modelId="{3461ABBD-F527-4C72-BACD-00E261457A4C}" type="sibTrans" cxnId="{04CAD54D-4AC5-44CF-8B67-FE4FAAD2A5E8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6463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5EC75E3A-2EC7-4C2D-87C8-F69DD45BB4B4}" type="pres">
      <dgm:prSet presAssocID="{5F745A90-8784-4E5F-BE44-9AA36F2E7EB2}" presName="Name19" presStyleLbl="parChTrans1D3" presStyleIdx="0" presStyleCnt="2"/>
      <dgm:spPr/>
    </dgm:pt>
    <dgm:pt modelId="{404056C0-3FDD-4640-B0D8-1E1AA74808FB}" type="pres">
      <dgm:prSet presAssocID="{2DBBA8F6-26A0-4643-AA89-AB91A60D0424}" presName="Name21" presStyleCnt="0"/>
      <dgm:spPr/>
    </dgm:pt>
    <dgm:pt modelId="{1EB52643-8384-4D76-B774-C2EC6A41F503}" type="pres">
      <dgm:prSet presAssocID="{2DBBA8F6-26A0-4643-AA89-AB91A60D0424}" presName="level2Shape" presStyleLbl="node3" presStyleIdx="0" presStyleCnt="2"/>
      <dgm:spPr/>
    </dgm:pt>
    <dgm:pt modelId="{24B55A46-102D-4BD3-9FAE-FA6E9676777C}" type="pres">
      <dgm:prSet presAssocID="{2DBBA8F6-26A0-4643-AA89-AB91A60D0424}" presName="hierChild3" presStyleCnt="0"/>
      <dgm:spPr/>
    </dgm:pt>
    <dgm:pt modelId="{4175502E-2F0E-4669-8C8C-E05DE00C3947}" type="pres">
      <dgm:prSet presAssocID="{B55998F4-BABA-4C61-9D66-683A2785612F}" presName="Name19" presStyleLbl="parChTrans1D3" presStyleIdx="1" presStyleCnt="2"/>
      <dgm:spPr/>
    </dgm:pt>
    <dgm:pt modelId="{026710CC-FB32-447C-8ED8-0A57A954B92E}" type="pres">
      <dgm:prSet presAssocID="{6A2520F4-6D03-4A37-AA85-E4A03A4D9581}" presName="Name21" presStyleCnt="0"/>
      <dgm:spPr/>
    </dgm:pt>
    <dgm:pt modelId="{C29883E9-4EF3-4DDB-8117-5EB2EA9B80E0}" type="pres">
      <dgm:prSet presAssocID="{6A2520F4-6D03-4A37-AA85-E4A03A4D9581}" presName="level2Shape" presStyleLbl="node3" presStyleIdx="1" presStyleCnt="2"/>
      <dgm:spPr/>
    </dgm:pt>
    <dgm:pt modelId="{919ACC0D-5812-4070-BBAE-D27315524E6D}" type="pres">
      <dgm:prSet presAssocID="{6A2520F4-6D03-4A37-AA85-E4A03A4D958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CC194E13-F639-4AC3-8033-A5FDF61D36D5}" type="presOf" srcId="{B55998F4-BABA-4C61-9D66-683A2785612F}" destId="{4175502E-2F0E-4669-8C8C-E05DE00C3947}" srcOrd="0" destOrd="0" presId="urn:microsoft.com/office/officeart/2005/8/layout/hierarchy6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453EA2D-6055-4015-9833-C9E1132C9972}" type="presOf" srcId="{5F745A90-8784-4E5F-BE44-9AA36F2E7EB2}" destId="{5EC75E3A-2EC7-4C2D-87C8-F69DD45BB4B4}" srcOrd="0" destOrd="0" presId="urn:microsoft.com/office/officeart/2005/8/layout/hierarchy6"/>
    <dgm:cxn modelId="{ACB4EF3D-5BC5-409F-BA32-7B3425A6C3DB}" type="presOf" srcId="{6A2520F4-6D03-4A37-AA85-E4A03A4D9581}" destId="{C29883E9-4EF3-4DDB-8117-5EB2EA9B80E0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04CAD54D-4AC5-44CF-8B67-FE4FAAD2A5E8}" srcId="{EBA8B7DB-6598-4380-B1E1-363E74D81801}" destId="{6A2520F4-6D03-4A37-AA85-E4A03A4D9581}" srcOrd="1" destOrd="0" parTransId="{B55998F4-BABA-4C61-9D66-683A2785612F}" sibTransId="{3461ABBD-F527-4C72-BACD-00E261457A4C}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1C92A5D2-3C43-49BA-A78B-C1C3E8309AB5}" type="presOf" srcId="{2DBBA8F6-26A0-4643-AA89-AB91A60D0424}" destId="{1EB52643-8384-4D76-B774-C2EC6A41F503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47F46FE-252C-49B2-B055-2B76423B0719}" srcId="{EBA8B7DB-6598-4380-B1E1-363E74D81801}" destId="{2DBBA8F6-26A0-4643-AA89-AB91A60D0424}" srcOrd="0" destOrd="0" parTransId="{5F745A90-8784-4E5F-BE44-9AA36F2E7EB2}" sibTransId="{63FC249C-A979-4656-9A3F-F9A3EA77278D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40359652-5AC4-4EF5-A189-28FEA40421BE}" type="presParOf" srcId="{F965F83D-9EC5-422A-AC7F-21013E865C34}" destId="{5EC75E3A-2EC7-4C2D-87C8-F69DD45BB4B4}" srcOrd="0" destOrd="0" presId="urn:microsoft.com/office/officeart/2005/8/layout/hierarchy6"/>
    <dgm:cxn modelId="{C1F8CFD0-893A-41A6-9DE1-6914ACA109BA}" type="presParOf" srcId="{F965F83D-9EC5-422A-AC7F-21013E865C34}" destId="{404056C0-3FDD-4640-B0D8-1E1AA74808FB}" srcOrd="1" destOrd="0" presId="urn:microsoft.com/office/officeart/2005/8/layout/hierarchy6"/>
    <dgm:cxn modelId="{F5BA6B50-2125-498D-AEE2-EF86EEF5E641}" type="presParOf" srcId="{404056C0-3FDD-4640-B0D8-1E1AA74808FB}" destId="{1EB52643-8384-4D76-B774-C2EC6A41F503}" srcOrd="0" destOrd="0" presId="urn:microsoft.com/office/officeart/2005/8/layout/hierarchy6"/>
    <dgm:cxn modelId="{E618D90E-3FFA-4D7A-9E83-2C94A0BFEFFA}" type="presParOf" srcId="{404056C0-3FDD-4640-B0D8-1E1AA74808FB}" destId="{24B55A46-102D-4BD3-9FAE-FA6E9676777C}" srcOrd="1" destOrd="0" presId="urn:microsoft.com/office/officeart/2005/8/layout/hierarchy6"/>
    <dgm:cxn modelId="{386CC3FF-AEB5-4D1F-9DB6-24E604263F30}" type="presParOf" srcId="{F965F83D-9EC5-422A-AC7F-21013E865C34}" destId="{4175502E-2F0E-4669-8C8C-E05DE00C3947}" srcOrd="2" destOrd="0" presId="urn:microsoft.com/office/officeart/2005/8/layout/hierarchy6"/>
    <dgm:cxn modelId="{8A225EA0-D9C8-42F0-BB6A-A43A0689F944}" type="presParOf" srcId="{F965F83D-9EC5-422A-AC7F-21013E865C34}" destId="{026710CC-FB32-447C-8ED8-0A57A954B92E}" srcOrd="3" destOrd="0" presId="urn:microsoft.com/office/officeart/2005/8/layout/hierarchy6"/>
    <dgm:cxn modelId="{CA2D5958-5109-4CB5-A328-CD7A702042C8}" type="presParOf" srcId="{026710CC-FB32-447C-8ED8-0A57A954B92E}" destId="{C29883E9-4EF3-4DDB-8117-5EB2EA9B80E0}" srcOrd="0" destOrd="0" presId="urn:microsoft.com/office/officeart/2005/8/layout/hierarchy6"/>
    <dgm:cxn modelId="{B67EE1AF-12E8-4AF0-A0EC-F07153D39E58}" type="presParOf" srcId="{026710CC-FB32-447C-8ED8-0A57A954B92E}" destId="{919ACC0D-5812-4070-BBAE-D27315524E6D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934834" y="549050"/>
          <a:ext cx="6082687" cy="7648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957236" y="571452"/>
        <a:ext cx="6037883" cy="720042"/>
      </dsp:txXfrm>
    </dsp:sp>
    <dsp:sp modelId="{33643D00-C75E-4DF5-A0F0-DFA21355EB8A}">
      <dsp:nvSpPr>
        <dsp:cNvPr id="0" name=""/>
        <dsp:cNvSpPr/>
      </dsp:nvSpPr>
      <dsp:spPr>
        <a:xfrm>
          <a:off x="967667" y="1313897"/>
          <a:ext cx="4008510" cy="515760"/>
        </a:xfrm>
        <a:custGeom>
          <a:avLst/>
          <a:gdLst/>
          <a:ahLst/>
          <a:cxnLst/>
          <a:rect l="0" t="0" r="0" b="0"/>
          <a:pathLst>
            <a:path>
              <a:moveTo>
                <a:pt x="4008510" y="0"/>
              </a:moveTo>
              <a:lnTo>
                <a:pt x="4008510" y="257880"/>
              </a:lnTo>
              <a:lnTo>
                <a:pt x="0" y="257880"/>
              </a:lnTo>
              <a:lnTo>
                <a:pt x="0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17" y="1829657"/>
          <a:ext cx="1934100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8382" y="1867422"/>
        <a:ext cx="1858570" cy="1213870"/>
      </dsp:txXfrm>
    </dsp:sp>
    <dsp:sp modelId="{67357A81-5F47-46C8-8791-23DB6B665016}">
      <dsp:nvSpPr>
        <dsp:cNvPr id="0" name=""/>
        <dsp:cNvSpPr/>
      </dsp:nvSpPr>
      <dsp:spPr>
        <a:xfrm>
          <a:off x="3481998" y="1313897"/>
          <a:ext cx="1494179" cy="515760"/>
        </a:xfrm>
        <a:custGeom>
          <a:avLst/>
          <a:gdLst/>
          <a:ahLst/>
          <a:cxnLst/>
          <a:rect l="0" t="0" r="0" b="0"/>
          <a:pathLst>
            <a:path>
              <a:moveTo>
                <a:pt x="1494179" y="0"/>
              </a:moveTo>
              <a:lnTo>
                <a:pt x="1494179" y="257880"/>
              </a:lnTo>
              <a:lnTo>
                <a:pt x="0" y="257880"/>
              </a:lnTo>
              <a:lnTo>
                <a:pt x="0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514948" y="1829657"/>
          <a:ext cx="1934100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552713" y="1867422"/>
        <a:ext cx="1858570" cy="1213870"/>
      </dsp:txXfrm>
    </dsp:sp>
    <dsp:sp modelId="{EC774DFC-B50E-4052-91A4-D750A2BE891F}">
      <dsp:nvSpPr>
        <dsp:cNvPr id="0" name=""/>
        <dsp:cNvSpPr/>
      </dsp:nvSpPr>
      <dsp:spPr>
        <a:xfrm>
          <a:off x="4976178" y="1313897"/>
          <a:ext cx="1020150" cy="5157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7880"/>
              </a:lnTo>
              <a:lnTo>
                <a:pt x="1020150" y="257880"/>
              </a:lnTo>
              <a:lnTo>
                <a:pt x="1020150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F233AB-F062-4C1E-8D93-646D63AD95F9}">
      <dsp:nvSpPr>
        <dsp:cNvPr id="0" name=""/>
        <dsp:cNvSpPr/>
      </dsp:nvSpPr>
      <dsp:spPr>
        <a:xfrm>
          <a:off x="5029278" y="1829657"/>
          <a:ext cx="1934100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067043" y="1867422"/>
        <a:ext cx="1858570" cy="1213870"/>
      </dsp:txXfrm>
    </dsp:sp>
    <dsp:sp modelId="{F7436063-BF3D-4400-ABDF-46A0C91AC2E1}">
      <dsp:nvSpPr>
        <dsp:cNvPr id="0" name=""/>
        <dsp:cNvSpPr/>
      </dsp:nvSpPr>
      <dsp:spPr>
        <a:xfrm>
          <a:off x="4976178" y="1313897"/>
          <a:ext cx="3771495" cy="5157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7880"/>
              </a:lnTo>
              <a:lnTo>
                <a:pt x="3771495" y="257880"/>
              </a:lnTo>
              <a:lnTo>
                <a:pt x="3771495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543609" y="1829657"/>
          <a:ext cx="2408129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581374" y="1867422"/>
        <a:ext cx="2332599" cy="121387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934834" y="549050"/>
          <a:ext cx="6082687" cy="7648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957236" y="571452"/>
        <a:ext cx="6037883" cy="720042"/>
      </dsp:txXfrm>
    </dsp:sp>
    <dsp:sp modelId="{33643D00-C75E-4DF5-A0F0-DFA21355EB8A}">
      <dsp:nvSpPr>
        <dsp:cNvPr id="0" name=""/>
        <dsp:cNvSpPr/>
      </dsp:nvSpPr>
      <dsp:spPr>
        <a:xfrm>
          <a:off x="967667" y="1313897"/>
          <a:ext cx="4008510" cy="515760"/>
        </a:xfrm>
        <a:custGeom>
          <a:avLst/>
          <a:gdLst/>
          <a:ahLst/>
          <a:cxnLst/>
          <a:rect l="0" t="0" r="0" b="0"/>
          <a:pathLst>
            <a:path>
              <a:moveTo>
                <a:pt x="4008510" y="0"/>
              </a:moveTo>
              <a:lnTo>
                <a:pt x="4008510" y="257880"/>
              </a:lnTo>
              <a:lnTo>
                <a:pt x="0" y="257880"/>
              </a:lnTo>
              <a:lnTo>
                <a:pt x="0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17" y="1829657"/>
          <a:ext cx="1934100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8382" y="1867422"/>
        <a:ext cx="1858570" cy="1213870"/>
      </dsp:txXfrm>
    </dsp:sp>
    <dsp:sp modelId="{67357A81-5F47-46C8-8791-23DB6B665016}">
      <dsp:nvSpPr>
        <dsp:cNvPr id="0" name=""/>
        <dsp:cNvSpPr/>
      </dsp:nvSpPr>
      <dsp:spPr>
        <a:xfrm>
          <a:off x="3481998" y="1313897"/>
          <a:ext cx="1494179" cy="515760"/>
        </a:xfrm>
        <a:custGeom>
          <a:avLst/>
          <a:gdLst/>
          <a:ahLst/>
          <a:cxnLst/>
          <a:rect l="0" t="0" r="0" b="0"/>
          <a:pathLst>
            <a:path>
              <a:moveTo>
                <a:pt x="1494179" y="0"/>
              </a:moveTo>
              <a:lnTo>
                <a:pt x="1494179" y="257880"/>
              </a:lnTo>
              <a:lnTo>
                <a:pt x="0" y="257880"/>
              </a:lnTo>
              <a:lnTo>
                <a:pt x="0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514948" y="1829657"/>
          <a:ext cx="1934100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552713" y="1867422"/>
        <a:ext cx="1858570" cy="1213870"/>
      </dsp:txXfrm>
    </dsp:sp>
    <dsp:sp modelId="{EE2CBE4C-124E-4EAF-911D-010762DA94DE}">
      <dsp:nvSpPr>
        <dsp:cNvPr id="0" name=""/>
        <dsp:cNvSpPr/>
      </dsp:nvSpPr>
      <dsp:spPr>
        <a:xfrm>
          <a:off x="4976178" y="1313897"/>
          <a:ext cx="1020150" cy="5157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7880"/>
              </a:lnTo>
              <a:lnTo>
                <a:pt x="1020150" y="257880"/>
              </a:lnTo>
              <a:lnTo>
                <a:pt x="1020150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A69BB72-D399-4C94-9394-585159711755}">
      <dsp:nvSpPr>
        <dsp:cNvPr id="0" name=""/>
        <dsp:cNvSpPr/>
      </dsp:nvSpPr>
      <dsp:spPr>
        <a:xfrm>
          <a:off x="5029278" y="1829657"/>
          <a:ext cx="1934100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Connectives</a:t>
          </a:r>
          <a:endParaRPr lang="en-GB" sz="1400" kern="1200" dirty="0"/>
        </a:p>
      </dsp:txBody>
      <dsp:txXfrm>
        <a:off x="5067043" y="1867422"/>
        <a:ext cx="1858570" cy="1213870"/>
      </dsp:txXfrm>
    </dsp:sp>
    <dsp:sp modelId="{F7436063-BF3D-4400-ABDF-46A0C91AC2E1}">
      <dsp:nvSpPr>
        <dsp:cNvPr id="0" name=""/>
        <dsp:cNvSpPr/>
      </dsp:nvSpPr>
      <dsp:spPr>
        <a:xfrm>
          <a:off x="4976178" y="1313897"/>
          <a:ext cx="3771495" cy="5157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7880"/>
              </a:lnTo>
              <a:lnTo>
                <a:pt x="3771495" y="257880"/>
              </a:lnTo>
              <a:lnTo>
                <a:pt x="3771495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543609" y="1829657"/>
          <a:ext cx="2408129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581374" y="1867422"/>
        <a:ext cx="2332599" cy="12138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934834" y="549050"/>
          <a:ext cx="6082687" cy="7648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957236" y="571452"/>
        <a:ext cx="6037883" cy="720042"/>
      </dsp:txXfrm>
    </dsp:sp>
    <dsp:sp modelId="{33643D00-C75E-4DF5-A0F0-DFA21355EB8A}">
      <dsp:nvSpPr>
        <dsp:cNvPr id="0" name=""/>
        <dsp:cNvSpPr/>
      </dsp:nvSpPr>
      <dsp:spPr>
        <a:xfrm>
          <a:off x="967667" y="1313897"/>
          <a:ext cx="4008510" cy="515760"/>
        </a:xfrm>
        <a:custGeom>
          <a:avLst/>
          <a:gdLst/>
          <a:ahLst/>
          <a:cxnLst/>
          <a:rect l="0" t="0" r="0" b="0"/>
          <a:pathLst>
            <a:path>
              <a:moveTo>
                <a:pt x="4008510" y="0"/>
              </a:moveTo>
              <a:lnTo>
                <a:pt x="4008510" y="257880"/>
              </a:lnTo>
              <a:lnTo>
                <a:pt x="0" y="257880"/>
              </a:lnTo>
              <a:lnTo>
                <a:pt x="0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17" y="1829657"/>
          <a:ext cx="1934100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8382" y="1867422"/>
        <a:ext cx="1858570" cy="1213870"/>
      </dsp:txXfrm>
    </dsp:sp>
    <dsp:sp modelId="{67357A81-5F47-46C8-8791-23DB6B665016}">
      <dsp:nvSpPr>
        <dsp:cNvPr id="0" name=""/>
        <dsp:cNvSpPr/>
      </dsp:nvSpPr>
      <dsp:spPr>
        <a:xfrm>
          <a:off x="3481998" y="1313897"/>
          <a:ext cx="1494179" cy="515760"/>
        </a:xfrm>
        <a:custGeom>
          <a:avLst/>
          <a:gdLst/>
          <a:ahLst/>
          <a:cxnLst/>
          <a:rect l="0" t="0" r="0" b="0"/>
          <a:pathLst>
            <a:path>
              <a:moveTo>
                <a:pt x="1494179" y="0"/>
              </a:moveTo>
              <a:lnTo>
                <a:pt x="1494179" y="257880"/>
              </a:lnTo>
              <a:lnTo>
                <a:pt x="0" y="257880"/>
              </a:lnTo>
              <a:lnTo>
                <a:pt x="0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514948" y="1829657"/>
          <a:ext cx="1934100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Doing or Being</a:t>
          </a:r>
        </a:p>
      </dsp:txBody>
      <dsp:txXfrm>
        <a:off x="2552713" y="1867422"/>
        <a:ext cx="1858570" cy="1213870"/>
      </dsp:txXfrm>
    </dsp:sp>
    <dsp:sp modelId="{28CD6758-FF7D-4807-A197-ED220337179A}">
      <dsp:nvSpPr>
        <dsp:cNvPr id="0" name=""/>
        <dsp:cNvSpPr/>
      </dsp:nvSpPr>
      <dsp:spPr>
        <a:xfrm>
          <a:off x="4976178" y="1313897"/>
          <a:ext cx="1020150" cy="5157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7880"/>
              </a:lnTo>
              <a:lnTo>
                <a:pt x="1020150" y="257880"/>
              </a:lnTo>
              <a:lnTo>
                <a:pt x="1020150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74D612B-FD42-46EC-BFC4-7169B7E4F1D7}">
      <dsp:nvSpPr>
        <dsp:cNvPr id="0" name=""/>
        <dsp:cNvSpPr/>
      </dsp:nvSpPr>
      <dsp:spPr>
        <a:xfrm>
          <a:off x="5029278" y="1829657"/>
          <a:ext cx="1934100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Connectives</a:t>
          </a:r>
          <a:endParaRPr lang="en-GB" sz="1400" kern="1200" dirty="0"/>
        </a:p>
      </dsp:txBody>
      <dsp:txXfrm>
        <a:off x="5067043" y="1867422"/>
        <a:ext cx="1858570" cy="1213870"/>
      </dsp:txXfrm>
    </dsp:sp>
    <dsp:sp modelId="{F7436063-BF3D-4400-ABDF-46A0C91AC2E1}">
      <dsp:nvSpPr>
        <dsp:cNvPr id="0" name=""/>
        <dsp:cNvSpPr/>
      </dsp:nvSpPr>
      <dsp:spPr>
        <a:xfrm>
          <a:off x="4976178" y="1313897"/>
          <a:ext cx="3771495" cy="5157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7880"/>
              </a:lnTo>
              <a:lnTo>
                <a:pt x="3771495" y="257880"/>
              </a:lnTo>
              <a:lnTo>
                <a:pt x="3771495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543609" y="1829657"/>
          <a:ext cx="2408129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581374" y="1867422"/>
        <a:ext cx="2332599" cy="12138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934834" y="549050"/>
          <a:ext cx="6082687" cy="7648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957236" y="571452"/>
        <a:ext cx="6037883" cy="720042"/>
      </dsp:txXfrm>
    </dsp:sp>
    <dsp:sp modelId="{33643D00-C75E-4DF5-A0F0-DFA21355EB8A}">
      <dsp:nvSpPr>
        <dsp:cNvPr id="0" name=""/>
        <dsp:cNvSpPr/>
      </dsp:nvSpPr>
      <dsp:spPr>
        <a:xfrm>
          <a:off x="967667" y="1313897"/>
          <a:ext cx="4008510" cy="515760"/>
        </a:xfrm>
        <a:custGeom>
          <a:avLst/>
          <a:gdLst/>
          <a:ahLst/>
          <a:cxnLst/>
          <a:rect l="0" t="0" r="0" b="0"/>
          <a:pathLst>
            <a:path>
              <a:moveTo>
                <a:pt x="4008510" y="0"/>
              </a:moveTo>
              <a:lnTo>
                <a:pt x="4008510" y="257880"/>
              </a:lnTo>
              <a:lnTo>
                <a:pt x="0" y="257880"/>
              </a:lnTo>
              <a:lnTo>
                <a:pt x="0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17" y="1829657"/>
          <a:ext cx="1934100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8382" y="1867422"/>
        <a:ext cx="1858570" cy="1213870"/>
      </dsp:txXfrm>
    </dsp:sp>
    <dsp:sp modelId="{67357A81-5F47-46C8-8791-23DB6B665016}">
      <dsp:nvSpPr>
        <dsp:cNvPr id="0" name=""/>
        <dsp:cNvSpPr/>
      </dsp:nvSpPr>
      <dsp:spPr>
        <a:xfrm>
          <a:off x="3481998" y="1313897"/>
          <a:ext cx="1494179" cy="515760"/>
        </a:xfrm>
        <a:custGeom>
          <a:avLst/>
          <a:gdLst/>
          <a:ahLst/>
          <a:cxnLst/>
          <a:rect l="0" t="0" r="0" b="0"/>
          <a:pathLst>
            <a:path>
              <a:moveTo>
                <a:pt x="1494179" y="0"/>
              </a:moveTo>
              <a:lnTo>
                <a:pt x="1494179" y="257880"/>
              </a:lnTo>
              <a:lnTo>
                <a:pt x="0" y="257880"/>
              </a:lnTo>
              <a:lnTo>
                <a:pt x="0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514948" y="1829657"/>
          <a:ext cx="1934100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Doing or Being</a:t>
          </a:r>
        </a:p>
      </dsp:txBody>
      <dsp:txXfrm>
        <a:off x="2552713" y="1867422"/>
        <a:ext cx="1858570" cy="1213870"/>
      </dsp:txXfrm>
    </dsp:sp>
    <dsp:sp modelId="{28CD6758-FF7D-4807-A197-ED220337179A}">
      <dsp:nvSpPr>
        <dsp:cNvPr id="0" name=""/>
        <dsp:cNvSpPr/>
      </dsp:nvSpPr>
      <dsp:spPr>
        <a:xfrm>
          <a:off x="4976178" y="1313897"/>
          <a:ext cx="1020150" cy="5157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7880"/>
              </a:lnTo>
              <a:lnTo>
                <a:pt x="1020150" y="257880"/>
              </a:lnTo>
              <a:lnTo>
                <a:pt x="1020150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74D612B-FD42-46EC-BFC4-7169B7E4F1D7}">
      <dsp:nvSpPr>
        <dsp:cNvPr id="0" name=""/>
        <dsp:cNvSpPr/>
      </dsp:nvSpPr>
      <dsp:spPr>
        <a:xfrm>
          <a:off x="5029278" y="1829657"/>
          <a:ext cx="1934100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 – Joins Clauses</a:t>
          </a:r>
        </a:p>
      </dsp:txBody>
      <dsp:txXfrm>
        <a:off x="5067043" y="1867422"/>
        <a:ext cx="1858570" cy="1213870"/>
      </dsp:txXfrm>
    </dsp:sp>
    <dsp:sp modelId="{F7436063-BF3D-4400-ABDF-46A0C91AC2E1}">
      <dsp:nvSpPr>
        <dsp:cNvPr id="0" name=""/>
        <dsp:cNvSpPr/>
      </dsp:nvSpPr>
      <dsp:spPr>
        <a:xfrm>
          <a:off x="4976178" y="1313897"/>
          <a:ext cx="3771495" cy="5157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7880"/>
              </a:lnTo>
              <a:lnTo>
                <a:pt x="3771495" y="257880"/>
              </a:lnTo>
              <a:lnTo>
                <a:pt x="3771495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543609" y="1829657"/>
          <a:ext cx="2408129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581374" y="1867422"/>
        <a:ext cx="2332599" cy="121387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9457" y="597480"/>
          <a:ext cx="5853440" cy="73602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71014" y="619037"/>
        <a:ext cx="5810326" cy="692906"/>
      </dsp:txXfrm>
    </dsp:sp>
    <dsp:sp modelId="{33643D00-C75E-4DF5-A0F0-DFA21355EB8A}">
      <dsp:nvSpPr>
        <dsp:cNvPr id="0" name=""/>
        <dsp:cNvSpPr/>
      </dsp:nvSpPr>
      <dsp:spPr>
        <a:xfrm>
          <a:off x="933394" y="1333500"/>
          <a:ext cx="4042783" cy="496321"/>
        </a:xfrm>
        <a:custGeom>
          <a:avLst/>
          <a:gdLst/>
          <a:ahLst/>
          <a:cxnLst/>
          <a:rect l="0" t="0" r="0" b="0"/>
          <a:pathLst>
            <a:path>
              <a:moveTo>
                <a:pt x="4042783" y="0"/>
              </a:moveTo>
              <a:lnTo>
                <a:pt x="4042783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790" y="1829822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9132" y="1866164"/>
        <a:ext cx="1788523" cy="1168120"/>
      </dsp:txXfrm>
    </dsp:sp>
    <dsp:sp modelId="{67357A81-5F47-46C8-8791-23DB6B665016}">
      <dsp:nvSpPr>
        <dsp:cNvPr id="0" name=""/>
        <dsp:cNvSpPr/>
      </dsp:nvSpPr>
      <dsp:spPr>
        <a:xfrm>
          <a:off x="3352963" y="1333500"/>
          <a:ext cx="1623214" cy="496321"/>
        </a:xfrm>
        <a:custGeom>
          <a:avLst/>
          <a:gdLst/>
          <a:ahLst/>
          <a:cxnLst/>
          <a:rect l="0" t="0" r="0" b="0"/>
          <a:pathLst>
            <a:path>
              <a:moveTo>
                <a:pt x="1623214" y="0"/>
              </a:moveTo>
              <a:lnTo>
                <a:pt x="1623214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22359" y="1829822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Doing or Being</a:t>
          </a:r>
        </a:p>
      </dsp:txBody>
      <dsp:txXfrm>
        <a:off x="2458701" y="1866164"/>
        <a:ext cx="1788523" cy="1168120"/>
      </dsp:txXfrm>
    </dsp:sp>
    <dsp:sp modelId="{8F07F99B-93BA-4DC2-B33F-3FE6E29EA551}">
      <dsp:nvSpPr>
        <dsp:cNvPr id="0" name=""/>
        <dsp:cNvSpPr/>
      </dsp:nvSpPr>
      <dsp:spPr>
        <a:xfrm>
          <a:off x="4976178" y="1333500"/>
          <a:ext cx="981703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981703" y="248160"/>
              </a:lnTo>
              <a:lnTo>
                <a:pt x="981703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4841929" y="1829822"/>
          <a:ext cx="2231903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Joins clauses</a:t>
          </a:r>
        </a:p>
      </dsp:txBody>
      <dsp:txXfrm>
        <a:off x="4878271" y="1866164"/>
        <a:ext cx="2159219" cy="1168120"/>
      </dsp:txXfrm>
    </dsp:sp>
    <dsp:sp modelId="{F7436063-BF3D-4400-ABDF-46A0C91AC2E1}">
      <dsp:nvSpPr>
        <dsp:cNvPr id="0" name=""/>
        <dsp:cNvSpPr/>
      </dsp:nvSpPr>
      <dsp:spPr>
        <a:xfrm>
          <a:off x="4976178" y="1333500"/>
          <a:ext cx="3814702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3814702" y="248160"/>
              </a:lnTo>
              <a:lnTo>
                <a:pt x="3814702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32195" y="1829822"/>
          <a:ext cx="2317370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Helps readers</a:t>
          </a:r>
        </a:p>
      </dsp:txBody>
      <dsp:txXfrm>
        <a:off x="7668537" y="1866164"/>
        <a:ext cx="2244686" cy="116812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732101" y="266848"/>
          <a:ext cx="4488152" cy="53718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747835" y="282582"/>
        <a:ext cx="4456684" cy="505716"/>
      </dsp:txXfrm>
    </dsp:sp>
    <dsp:sp modelId="{33643D00-C75E-4DF5-A0F0-DFA21355EB8A}">
      <dsp:nvSpPr>
        <dsp:cNvPr id="0" name=""/>
        <dsp:cNvSpPr/>
      </dsp:nvSpPr>
      <dsp:spPr>
        <a:xfrm>
          <a:off x="1876354" y="804033"/>
          <a:ext cx="3099823" cy="380557"/>
        </a:xfrm>
        <a:custGeom>
          <a:avLst/>
          <a:gdLst/>
          <a:ahLst/>
          <a:cxnLst/>
          <a:rect l="0" t="0" r="0" b="0"/>
          <a:pathLst>
            <a:path>
              <a:moveTo>
                <a:pt x="3099823" y="0"/>
              </a:moveTo>
              <a:lnTo>
                <a:pt x="3099823" y="190278"/>
              </a:lnTo>
              <a:lnTo>
                <a:pt x="0" y="190278"/>
              </a:lnTo>
              <a:lnTo>
                <a:pt x="0" y="38055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162810" y="1184590"/>
          <a:ext cx="1427089" cy="95139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190675" y="1212455"/>
        <a:ext cx="1371359" cy="895662"/>
      </dsp:txXfrm>
    </dsp:sp>
    <dsp:sp modelId="{67357A81-5F47-46C8-8791-23DB6B665016}">
      <dsp:nvSpPr>
        <dsp:cNvPr id="0" name=""/>
        <dsp:cNvSpPr/>
      </dsp:nvSpPr>
      <dsp:spPr>
        <a:xfrm>
          <a:off x="3731570" y="804033"/>
          <a:ext cx="1244607" cy="380557"/>
        </a:xfrm>
        <a:custGeom>
          <a:avLst/>
          <a:gdLst/>
          <a:ahLst/>
          <a:cxnLst/>
          <a:rect l="0" t="0" r="0" b="0"/>
          <a:pathLst>
            <a:path>
              <a:moveTo>
                <a:pt x="1244607" y="0"/>
              </a:moveTo>
              <a:lnTo>
                <a:pt x="1244607" y="190278"/>
              </a:lnTo>
              <a:lnTo>
                <a:pt x="0" y="190278"/>
              </a:lnTo>
              <a:lnTo>
                <a:pt x="0" y="38055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018026" y="1184590"/>
          <a:ext cx="1427089" cy="95139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3045891" y="1212455"/>
        <a:ext cx="1371359" cy="895662"/>
      </dsp:txXfrm>
    </dsp:sp>
    <dsp:sp modelId="{5EC75E3A-2EC7-4C2D-87C8-F69DD45BB4B4}">
      <dsp:nvSpPr>
        <dsp:cNvPr id="0" name=""/>
        <dsp:cNvSpPr/>
      </dsp:nvSpPr>
      <dsp:spPr>
        <a:xfrm>
          <a:off x="2803962" y="2135982"/>
          <a:ext cx="927607" cy="380557"/>
        </a:xfrm>
        <a:custGeom>
          <a:avLst/>
          <a:gdLst/>
          <a:ahLst/>
          <a:cxnLst/>
          <a:rect l="0" t="0" r="0" b="0"/>
          <a:pathLst>
            <a:path>
              <a:moveTo>
                <a:pt x="927607" y="0"/>
              </a:moveTo>
              <a:lnTo>
                <a:pt x="927607" y="190278"/>
              </a:lnTo>
              <a:lnTo>
                <a:pt x="0" y="190278"/>
              </a:lnTo>
              <a:lnTo>
                <a:pt x="0" y="380557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B52643-8384-4D76-B774-C2EC6A41F503}">
      <dsp:nvSpPr>
        <dsp:cNvPr id="0" name=""/>
        <dsp:cNvSpPr/>
      </dsp:nvSpPr>
      <dsp:spPr>
        <a:xfrm>
          <a:off x="2090418" y="2516540"/>
          <a:ext cx="1427089" cy="95139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</a:t>
          </a:r>
        </a:p>
      </dsp:txBody>
      <dsp:txXfrm>
        <a:off x="2118283" y="2544405"/>
        <a:ext cx="1371359" cy="895662"/>
      </dsp:txXfrm>
    </dsp:sp>
    <dsp:sp modelId="{4175502E-2F0E-4669-8C8C-E05DE00C3947}">
      <dsp:nvSpPr>
        <dsp:cNvPr id="0" name=""/>
        <dsp:cNvSpPr/>
      </dsp:nvSpPr>
      <dsp:spPr>
        <a:xfrm>
          <a:off x="3731570" y="2135982"/>
          <a:ext cx="927607" cy="38055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0278"/>
              </a:lnTo>
              <a:lnTo>
                <a:pt x="927607" y="190278"/>
              </a:lnTo>
              <a:lnTo>
                <a:pt x="927607" y="380557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29883E9-4EF3-4DDB-8117-5EB2EA9B80E0}">
      <dsp:nvSpPr>
        <dsp:cNvPr id="0" name=""/>
        <dsp:cNvSpPr/>
      </dsp:nvSpPr>
      <dsp:spPr>
        <a:xfrm>
          <a:off x="3945634" y="2516540"/>
          <a:ext cx="1427089" cy="95139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Adverb</a:t>
          </a:r>
        </a:p>
      </dsp:txBody>
      <dsp:txXfrm>
        <a:off x="3973499" y="2544405"/>
        <a:ext cx="1371359" cy="895662"/>
      </dsp:txXfrm>
    </dsp:sp>
    <dsp:sp modelId="{8F07F99B-93BA-4DC2-B33F-3FE6E29EA551}">
      <dsp:nvSpPr>
        <dsp:cNvPr id="0" name=""/>
        <dsp:cNvSpPr/>
      </dsp:nvSpPr>
      <dsp:spPr>
        <a:xfrm>
          <a:off x="4976178" y="804033"/>
          <a:ext cx="752725" cy="38055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0278"/>
              </a:lnTo>
              <a:lnTo>
                <a:pt x="752725" y="190278"/>
              </a:lnTo>
              <a:lnTo>
                <a:pt x="752725" y="38055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4873242" y="1184590"/>
          <a:ext cx="1711322" cy="95139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4901107" y="1212455"/>
        <a:ext cx="1655592" cy="895662"/>
      </dsp:txXfrm>
    </dsp:sp>
    <dsp:sp modelId="{F7436063-BF3D-4400-ABDF-46A0C91AC2E1}">
      <dsp:nvSpPr>
        <dsp:cNvPr id="0" name=""/>
        <dsp:cNvSpPr/>
      </dsp:nvSpPr>
      <dsp:spPr>
        <a:xfrm>
          <a:off x="4976178" y="804033"/>
          <a:ext cx="2924940" cy="38055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0278"/>
              </a:lnTo>
              <a:lnTo>
                <a:pt x="2924940" y="190278"/>
              </a:lnTo>
              <a:lnTo>
                <a:pt x="2924940" y="38055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012691" y="1184590"/>
          <a:ext cx="1776854" cy="95139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040556" y="1212455"/>
        <a:ext cx="1721124" cy="895662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517406" y="113721"/>
          <a:ext cx="4917542" cy="588578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534645" y="130960"/>
        <a:ext cx="4883064" cy="554100"/>
      </dsp:txXfrm>
    </dsp:sp>
    <dsp:sp modelId="{33643D00-C75E-4DF5-A0F0-DFA21355EB8A}">
      <dsp:nvSpPr>
        <dsp:cNvPr id="0" name=""/>
        <dsp:cNvSpPr/>
      </dsp:nvSpPr>
      <dsp:spPr>
        <a:xfrm>
          <a:off x="1579788" y="702299"/>
          <a:ext cx="3396389" cy="416965"/>
        </a:xfrm>
        <a:custGeom>
          <a:avLst/>
          <a:gdLst/>
          <a:ahLst/>
          <a:cxnLst/>
          <a:rect l="0" t="0" r="0" b="0"/>
          <a:pathLst>
            <a:path>
              <a:moveTo>
                <a:pt x="3396389" y="0"/>
              </a:moveTo>
              <a:lnTo>
                <a:pt x="3396389" y="208482"/>
              </a:lnTo>
              <a:lnTo>
                <a:pt x="0" y="208482"/>
              </a:lnTo>
              <a:lnTo>
                <a:pt x="0" y="41696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797978" y="1119265"/>
          <a:ext cx="1563621" cy="10424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828509" y="1149796"/>
        <a:ext cx="1502559" cy="981352"/>
      </dsp:txXfrm>
    </dsp:sp>
    <dsp:sp modelId="{67357A81-5F47-46C8-8791-23DB6B665016}">
      <dsp:nvSpPr>
        <dsp:cNvPr id="0" name=""/>
        <dsp:cNvSpPr/>
      </dsp:nvSpPr>
      <dsp:spPr>
        <a:xfrm>
          <a:off x="3612496" y="702299"/>
          <a:ext cx="1363681" cy="416965"/>
        </a:xfrm>
        <a:custGeom>
          <a:avLst/>
          <a:gdLst/>
          <a:ahLst/>
          <a:cxnLst/>
          <a:rect l="0" t="0" r="0" b="0"/>
          <a:pathLst>
            <a:path>
              <a:moveTo>
                <a:pt x="1363681" y="0"/>
              </a:moveTo>
              <a:lnTo>
                <a:pt x="1363681" y="208482"/>
              </a:lnTo>
              <a:lnTo>
                <a:pt x="0" y="208482"/>
              </a:lnTo>
              <a:lnTo>
                <a:pt x="0" y="41696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830685" y="1119265"/>
          <a:ext cx="1563621" cy="10424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861216" y="1149796"/>
        <a:ext cx="1502559" cy="981352"/>
      </dsp:txXfrm>
    </dsp:sp>
    <dsp:sp modelId="{5EC75E3A-2EC7-4C2D-87C8-F69DD45BB4B4}">
      <dsp:nvSpPr>
        <dsp:cNvPr id="0" name=""/>
        <dsp:cNvSpPr/>
      </dsp:nvSpPr>
      <dsp:spPr>
        <a:xfrm>
          <a:off x="2596142" y="2161679"/>
          <a:ext cx="1016353" cy="416965"/>
        </a:xfrm>
        <a:custGeom>
          <a:avLst/>
          <a:gdLst/>
          <a:ahLst/>
          <a:cxnLst/>
          <a:rect l="0" t="0" r="0" b="0"/>
          <a:pathLst>
            <a:path>
              <a:moveTo>
                <a:pt x="1016353" y="0"/>
              </a:moveTo>
              <a:lnTo>
                <a:pt x="1016353" y="208482"/>
              </a:lnTo>
              <a:lnTo>
                <a:pt x="0" y="208482"/>
              </a:lnTo>
              <a:lnTo>
                <a:pt x="0" y="41696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B52643-8384-4D76-B774-C2EC6A41F503}">
      <dsp:nvSpPr>
        <dsp:cNvPr id="0" name=""/>
        <dsp:cNvSpPr/>
      </dsp:nvSpPr>
      <dsp:spPr>
        <a:xfrm>
          <a:off x="1814331" y="2578645"/>
          <a:ext cx="1563621" cy="104241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– Being or doing word</a:t>
          </a:r>
        </a:p>
      </dsp:txBody>
      <dsp:txXfrm>
        <a:off x="1844862" y="2609176"/>
        <a:ext cx="1502559" cy="981352"/>
      </dsp:txXfrm>
    </dsp:sp>
    <dsp:sp modelId="{4175502E-2F0E-4669-8C8C-E05DE00C3947}">
      <dsp:nvSpPr>
        <dsp:cNvPr id="0" name=""/>
        <dsp:cNvSpPr/>
      </dsp:nvSpPr>
      <dsp:spPr>
        <a:xfrm>
          <a:off x="3612496" y="2161679"/>
          <a:ext cx="1016353" cy="41696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8482"/>
              </a:lnTo>
              <a:lnTo>
                <a:pt x="1016353" y="208482"/>
              </a:lnTo>
              <a:lnTo>
                <a:pt x="1016353" y="41696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29883E9-4EF3-4DDB-8117-5EB2EA9B80E0}">
      <dsp:nvSpPr>
        <dsp:cNvPr id="0" name=""/>
        <dsp:cNvSpPr/>
      </dsp:nvSpPr>
      <dsp:spPr>
        <a:xfrm>
          <a:off x="3847039" y="2578645"/>
          <a:ext cx="1563621" cy="104241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Adverb</a:t>
          </a:r>
        </a:p>
      </dsp:txBody>
      <dsp:txXfrm>
        <a:off x="3877570" y="2609176"/>
        <a:ext cx="1502559" cy="981352"/>
      </dsp:txXfrm>
    </dsp:sp>
    <dsp:sp modelId="{8F07F99B-93BA-4DC2-B33F-3FE6E29EA551}">
      <dsp:nvSpPr>
        <dsp:cNvPr id="0" name=""/>
        <dsp:cNvSpPr/>
      </dsp:nvSpPr>
      <dsp:spPr>
        <a:xfrm>
          <a:off x="4976178" y="702299"/>
          <a:ext cx="824739" cy="41696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8482"/>
              </a:lnTo>
              <a:lnTo>
                <a:pt x="824739" y="208482"/>
              </a:lnTo>
              <a:lnTo>
                <a:pt x="824739" y="41696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4863393" y="1119265"/>
          <a:ext cx="1875048" cy="10424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4893924" y="1149796"/>
        <a:ext cx="1813986" cy="981352"/>
      </dsp:txXfrm>
    </dsp:sp>
    <dsp:sp modelId="{F7436063-BF3D-4400-ABDF-46A0C91AC2E1}">
      <dsp:nvSpPr>
        <dsp:cNvPr id="0" name=""/>
        <dsp:cNvSpPr/>
      </dsp:nvSpPr>
      <dsp:spPr>
        <a:xfrm>
          <a:off x="4976178" y="702299"/>
          <a:ext cx="3204775" cy="41696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8482"/>
              </a:lnTo>
              <a:lnTo>
                <a:pt x="3204775" y="208482"/>
              </a:lnTo>
              <a:lnTo>
                <a:pt x="3204775" y="41696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207528" y="1119265"/>
          <a:ext cx="1946849" cy="10424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238059" y="1149796"/>
        <a:ext cx="1885787" cy="981352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517406" y="113721"/>
          <a:ext cx="4917542" cy="588578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534645" y="130960"/>
        <a:ext cx="4883064" cy="554100"/>
      </dsp:txXfrm>
    </dsp:sp>
    <dsp:sp modelId="{33643D00-C75E-4DF5-A0F0-DFA21355EB8A}">
      <dsp:nvSpPr>
        <dsp:cNvPr id="0" name=""/>
        <dsp:cNvSpPr/>
      </dsp:nvSpPr>
      <dsp:spPr>
        <a:xfrm>
          <a:off x="1579788" y="702299"/>
          <a:ext cx="3396389" cy="416965"/>
        </a:xfrm>
        <a:custGeom>
          <a:avLst/>
          <a:gdLst/>
          <a:ahLst/>
          <a:cxnLst/>
          <a:rect l="0" t="0" r="0" b="0"/>
          <a:pathLst>
            <a:path>
              <a:moveTo>
                <a:pt x="3396389" y="0"/>
              </a:moveTo>
              <a:lnTo>
                <a:pt x="3396389" y="208482"/>
              </a:lnTo>
              <a:lnTo>
                <a:pt x="0" y="208482"/>
              </a:lnTo>
              <a:lnTo>
                <a:pt x="0" y="41696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797978" y="1119265"/>
          <a:ext cx="1563621" cy="10424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828509" y="1149796"/>
        <a:ext cx="1502559" cy="981352"/>
      </dsp:txXfrm>
    </dsp:sp>
    <dsp:sp modelId="{67357A81-5F47-46C8-8791-23DB6B665016}">
      <dsp:nvSpPr>
        <dsp:cNvPr id="0" name=""/>
        <dsp:cNvSpPr/>
      </dsp:nvSpPr>
      <dsp:spPr>
        <a:xfrm>
          <a:off x="3612496" y="702299"/>
          <a:ext cx="1363681" cy="416965"/>
        </a:xfrm>
        <a:custGeom>
          <a:avLst/>
          <a:gdLst/>
          <a:ahLst/>
          <a:cxnLst/>
          <a:rect l="0" t="0" r="0" b="0"/>
          <a:pathLst>
            <a:path>
              <a:moveTo>
                <a:pt x="1363681" y="0"/>
              </a:moveTo>
              <a:lnTo>
                <a:pt x="1363681" y="208482"/>
              </a:lnTo>
              <a:lnTo>
                <a:pt x="0" y="208482"/>
              </a:lnTo>
              <a:lnTo>
                <a:pt x="0" y="41696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830685" y="1119265"/>
          <a:ext cx="1563621" cy="10424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861216" y="1149796"/>
        <a:ext cx="1502559" cy="981352"/>
      </dsp:txXfrm>
    </dsp:sp>
    <dsp:sp modelId="{5EC75E3A-2EC7-4C2D-87C8-F69DD45BB4B4}">
      <dsp:nvSpPr>
        <dsp:cNvPr id="0" name=""/>
        <dsp:cNvSpPr/>
      </dsp:nvSpPr>
      <dsp:spPr>
        <a:xfrm>
          <a:off x="2596142" y="2161679"/>
          <a:ext cx="1016353" cy="416965"/>
        </a:xfrm>
        <a:custGeom>
          <a:avLst/>
          <a:gdLst/>
          <a:ahLst/>
          <a:cxnLst/>
          <a:rect l="0" t="0" r="0" b="0"/>
          <a:pathLst>
            <a:path>
              <a:moveTo>
                <a:pt x="1016353" y="0"/>
              </a:moveTo>
              <a:lnTo>
                <a:pt x="1016353" y="208482"/>
              </a:lnTo>
              <a:lnTo>
                <a:pt x="0" y="208482"/>
              </a:lnTo>
              <a:lnTo>
                <a:pt x="0" y="41696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B52643-8384-4D76-B774-C2EC6A41F503}">
      <dsp:nvSpPr>
        <dsp:cNvPr id="0" name=""/>
        <dsp:cNvSpPr/>
      </dsp:nvSpPr>
      <dsp:spPr>
        <a:xfrm>
          <a:off x="1814331" y="2578645"/>
          <a:ext cx="1563621" cy="104241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– Being or doing word</a:t>
          </a:r>
        </a:p>
      </dsp:txBody>
      <dsp:txXfrm>
        <a:off x="1844862" y="2609176"/>
        <a:ext cx="1502559" cy="981352"/>
      </dsp:txXfrm>
    </dsp:sp>
    <dsp:sp modelId="{4175502E-2F0E-4669-8C8C-E05DE00C3947}">
      <dsp:nvSpPr>
        <dsp:cNvPr id="0" name=""/>
        <dsp:cNvSpPr/>
      </dsp:nvSpPr>
      <dsp:spPr>
        <a:xfrm>
          <a:off x="3612496" y="2161679"/>
          <a:ext cx="1016353" cy="41696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8482"/>
              </a:lnTo>
              <a:lnTo>
                <a:pt x="1016353" y="208482"/>
              </a:lnTo>
              <a:lnTo>
                <a:pt x="1016353" y="41696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29883E9-4EF3-4DDB-8117-5EB2EA9B80E0}">
      <dsp:nvSpPr>
        <dsp:cNvPr id="0" name=""/>
        <dsp:cNvSpPr/>
      </dsp:nvSpPr>
      <dsp:spPr>
        <a:xfrm>
          <a:off x="3847039" y="2578645"/>
          <a:ext cx="1563621" cy="104241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Adverb – Describes a verb</a:t>
          </a:r>
        </a:p>
      </dsp:txBody>
      <dsp:txXfrm>
        <a:off x="3877570" y="2609176"/>
        <a:ext cx="1502559" cy="981352"/>
      </dsp:txXfrm>
    </dsp:sp>
    <dsp:sp modelId="{8F07F99B-93BA-4DC2-B33F-3FE6E29EA551}">
      <dsp:nvSpPr>
        <dsp:cNvPr id="0" name=""/>
        <dsp:cNvSpPr/>
      </dsp:nvSpPr>
      <dsp:spPr>
        <a:xfrm>
          <a:off x="4976178" y="702299"/>
          <a:ext cx="824739" cy="41696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8482"/>
              </a:lnTo>
              <a:lnTo>
                <a:pt x="824739" y="208482"/>
              </a:lnTo>
              <a:lnTo>
                <a:pt x="824739" y="41696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4863393" y="1119265"/>
          <a:ext cx="1875048" cy="10424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4893924" y="1149796"/>
        <a:ext cx="1813986" cy="981352"/>
      </dsp:txXfrm>
    </dsp:sp>
    <dsp:sp modelId="{F7436063-BF3D-4400-ABDF-46A0C91AC2E1}">
      <dsp:nvSpPr>
        <dsp:cNvPr id="0" name=""/>
        <dsp:cNvSpPr/>
      </dsp:nvSpPr>
      <dsp:spPr>
        <a:xfrm>
          <a:off x="4976178" y="702299"/>
          <a:ext cx="3204775" cy="41696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8482"/>
              </a:lnTo>
              <a:lnTo>
                <a:pt x="3204775" y="208482"/>
              </a:lnTo>
              <a:lnTo>
                <a:pt x="3204775" y="41696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207528" y="1119265"/>
          <a:ext cx="1946849" cy="10424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238059" y="1149796"/>
        <a:ext cx="1885787" cy="98135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744740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0.png"/><Relationship Id="rId4" Type="http://schemas.openxmlformats.org/officeDocument/2006/relationships/image" Target="../media/image1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0.png"/><Relationship Id="rId4" Type="http://schemas.openxmlformats.org/officeDocument/2006/relationships/image" Target="../media/image8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0.png"/><Relationship Id="rId4" Type="http://schemas.openxmlformats.org/officeDocument/2006/relationships/image" Target="../media/image12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0.png"/><Relationship Id="rId4" Type="http://schemas.openxmlformats.org/officeDocument/2006/relationships/image" Target="../media/image11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0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4" Type="http://schemas.openxmlformats.org/officeDocument/2006/relationships/image" Target="../media/image5.png"/><Relationship Id="rId9" Type="http://schemas.microsoft.com/office/2007/relationships/diagramDrawing" Target="../diagrams/drawing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0.png"/><Relationship Id="rId4" Type="http://schemas.openxmlformats.org/officeDocument/2006/relationships/image" Target="../media/image12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Relationship Id="rId4" Type="http://schemas.openxmlformats.org/officeDocument/2006/relationships/hyperlink" Target="https://forms.office.com/Pages/ResponsePage.aspx?id=KXI8YMEiwUOjgEvkVqYFjsqqRugkSxNLsNDyMI4WsoRUQUM5SjFDTThIV1EyR08zUzg4V0NCNkYxWC4u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3.xml"/><Relationship Id="rId5" Type="http://schemas.openxmlformats.org/officeDocument/2006/relationships/diagramData" Target="../diagrams/data3.xml"/><Relationship Id="rId4" Type="http://schemas.openxmlformats.org/officeDocument/2006/relationships/image" Target="../media/image5.png"/><Relationship Id="rId9" Type="http://schemas.microsoft.com/office/2007/relationships/diagramDrawing" Target="../diagrams/drawing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4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4.xml"/><Relationship Id="rId5" Type="http://schemas.openxmlformats.org/officeDocument/2006/relationships/diagramData" Target="../diagrams/data4.xml"/><Relationship Id="rId4" Type="http://schemas.openxmlformats.org/officeDocument/2006/relationships/image" Target="../media/image5.png"/><Relationship Id="rId9" Type="http://schemas.microsoft.com/office/2007/relationships/diagramDrawing" Target="../diagrams/drawing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5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5.xml"/><Relationship Id="rId5" Type="http://schemas.openxmlformats.org/officeDocument/2006/relationships/diagramData" Target="../diagrams/data5.xml"/><Relationship Id="rId4" Type="http://schemas.openxmlformats.org/officeDocument/2006/relationships/image" Target="../media/image5.png"/><Relationship Id="rId9" Type="http://schemas.microsoft.com/office/2007/relationships/diagramDrawing" Target="../diagrams/drawing5.xml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9089B4-B98F-168F-A62B-F57FF2C751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08BDF8E-ABCE-A199-3471-556116B2C4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C269591-E01D-C1FB-F9EB-5A4DCE98E6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6C6E315-7A2B-2B23-F7BE-89C1C9C66B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74A55FDC-FC64-1564-C103-6DD41CF2D3DC}"/>
              </a:ext>
            </a:extLst>
          </p:cNvPr>
          <p:cNvGraphicFramePr/>
          <p:nvPr/>
        </p:nvGraphicFramePr>
        <p:xfrm>
          <a:off x="1544319" y="704851"/>
          <a:ext cx="9952356" cy="37347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84F6029-8677-78CA-5C38-083E36F0851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1FACA8B-E572-8F70-B5E7-2F1053200983}"/>
              </a:ext>
            </a:extLst>
          </p:cNvPr>
          <p:cNvSpPr txBox="1"/>
          <p:nvPr/>
        </p:nvSpPr>
        <p:spPr>
          <a:xfrm>
            <a:off x="3391534" y="4808963"/>
            <a:ext cx="71532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Today, we’re going to categorise </a:t>
            </a:r>
            <a:br>
              <a:rPr lang="en-GB" sz="2400" dirty="0"/>
            </a:br>
            <a:r>
              <a:rPr lang="en-GB" sz="2400" dirty="0"/>
              <a:t>some types of adverbs so it’s easier to spot them!</a:t>
            </a:r>
          </a:p>
        </p:txBody>
      </p:sp>
    </p:spTree>
    <p:extLst>
      <p:ext uri="{BB962C8B-B14F-4D97-AF65-F5344CB8AC3E}">
        <p14:creationId xmlns:p14="http://schemas.microsoft.com/office/powerpoint/2010/main" val="19132147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124043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anyone remember what an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3" y="2997478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that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describes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 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4F23CBF-1331-A53A-1008-F7698E0DD583}"/>
              </a:ext>
            </a:extLst>
          </p:cNvPr>
          <p:cNvSpPr txBox="1">
            <a:spLocks/>
          </p:cNvSpPr>
          <p:nvPr/>
        </p:nvSpPr>
        <p:spPr>
          <a:xfrm>
            <a:off x="1021238" y="5185150"/>
            <a:ext cx="10216530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Adverbs usually end in the suffix “</a:t>
            </a:r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ly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6110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21224 -0.311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04" y="-126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24353" y="212891"/>
            <a:ext cx="11377035" cy="1172564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sentence?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E7B86A-6D8B-D590-7210-181DC2662403}"/>
              </a:ext>
            </a:extLst>
          </p:cNvPr>
          <p:cNvSpPr txBox="1">
            <a:spLocks/>
          </p:cNvSpPr>
          <p:nvPr/>
        </p:nvSpPr>
        <p:spPr>
          <a:xfrm>
            <a:off x="1616363" y="3712083"/>
            <a:ext cx="8959273" cy="91648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sat quietly in the rocket.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913E494-D47B-7343-ADEA-4BC786E3091F}"/>
              </a:ext>
            </a:extLst>
          </p:cNvPr>
          <p:cNvSpPr txBox="1"/>
          <p:nvPr/>
        </p:nvSpPr>
        <p:spPr>
          <a:xfrm>
            <a:off x="2831021" y="5486703"/>
            <a:ext cx="2839073" cy="1191816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“sat” is the verb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F92C4A50-AD99-2288-CBC7-2D9310C0F897}"/>
              </a:ext>
            </a:extLst>
          </p:cNvPr>
          <p:cNvCxnSpPr>
            <a:cxnSpLocks/>
          </p:cNvCxnSpPr>
          <p:nvPr/>
        </p:nvCxnSpPr>
        <p:spPr>
          <a:xfrm flipV="1">
            <a:off x="4148705" y="4495052"/>
            <a:ext cx="0" cy="97455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95427CC1-8675-1381-ED98-8152B4F726C1}"/>
              </a:ext>
            </a:extLst>
          </p:cNvPr>
          <p:cNvCxnSpPr>
            <a:cxnSpLocks/>
          </p:cNvCxnSpPr>
          <p:nvPr/>
        </p:nvCxnSpPr>
        <p:spPr>
          <a:xfrm>
            <a:off x="3722255" y="4439331"/>
            <a:ext cx="78509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itle 1">
            <a:extLst>
              <a:ext uri="{FF2B5EF4-FFF2-40B4-BE49-F238E27FC236}">
                <a16:creationId xmlns:a16="http://schemas.microsoft.com/office/drawing/2014/main" id="{0BF9C730-C140-A10B-B093-F7EBA820D134}"/>
              </a:ext>
            </a:extLst>
          </p:cNvPr>
          <p:cNvSpPr txBox="1">
            <a:spLocks/>
          </p:cNvSpPr>
          <p:nvPr/>
        </p:nvSpPr>
        <p:spPr>
          <a:xfrm>
            <a:off x="324352" y="212891"/>
            <a:ext cx="11377035" cy="1172564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sentence?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E687D27-FDD6-8F72-3D58-495B3522EFB7}"/>
              </a:ext>
            </a:extLst>
          </p:cNvPr>
          <p:cNvSpPr txBox="1"/>
          <p:nvPr/>
        </p:nvSpPr>
        <p:spPr>
          <a:xfrm>
            <a:off x="324351" y="1896499"/>
            <a:ext cx="11377035" cy="1191816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“Quietly” describes the verb - how Emile sat.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It is the </a:t>
            </a:r>
            <a:r>
              <a:rPr lang="en-GB" sz="3200" b="1" u="sng" dirty="0">
                <a:solidFill>
                  <a:schemeClr val="bg1"/>
                </a:solidFill>
              </a:rPr>
              <a:t>adverb</a:t>
            </a:r>
            <a:r>
              <a:rPr lang="en-GB" sz="3200" dirty="0">
                <a:solidFill>
                  <a:schemeClr val="bg1"/>
                </a:solidFill>
              </a:rPr>
              <a:t>.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93EDE949-E548-8342-60DC-EAA94C11D77E}"/>
              </a:ext>
            </a:extLst>
          </p:cNvPr>
          <p:cNvCxnSpPr>
            <a:cxnSpLocks/>
          </p:cNvCxnSpPr>
          <p:nvPr/>
        </p:nvCxnSpPr>
        <p:spPr>
          <a:xfrm>
            <a:off x="5445319" y="3020291"/>
            <a:ext cx="0" cy="78629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38DD0826-A4A8-C8B0-18AD-305BF0BF94BF}"/>
              </a:ext>
            </a:extLst>
          </p:cNvPr>
          <p:cNvCxnSpPr>
            <a:cxnSpLocks/>
          </p:cNvCxnSpPr>
          <p:nvPr/>
        </p:nvCxnSpPr>
        <p:spPr>
          <a:xfrm>
            <a:off x="4702274" y="4439331"/>
            <a:ext cx="148609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01718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9" grpId="0" animBg="1"/>
      <p:bldP spid="2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25E7B172-0849-0A1C-4F86-D4E0297669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24353" y="212891"/>
            <a:ext cx="11377035" cy="1172564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sentence?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E7B86A-6D8B-D590-7210-181DC2662403}"/>
              </a:ext>
            </a:extLst>
          </p:cNvPr>
          <p:cNvSpPr txBox="1">
            <a:spLocks/>
          </p:cNvSpPr>
          <p:nvPr/>
        </p:nvSpPr>
        <p:spPr>
          <a:xfrm>
            <a:off x="324351" y="3712083"/>
            <a:ext cx="11377034" cy="91648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thought carefully about the question.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913E494-D47B-7343-ADEA-4BC786E3091F}"/>
              </a:ext>
            </a:extLst>
          </p:cNvPr>
          <p:cNvSpPr txBox="1"/>
          <p:nvPr/>
        </p:nvSpPr>
        <p:spPr>
          <a:xfrm>
            <a:off x="1870186" y="5426296"/>
            <a:ext cx="2839073" cy="1191816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“Thought” is the verb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F92C4A50-AD99-2288-CBC7-2D9310C0F897}"/>
              </a:ext>
            </a:extLst>
          </p:cNvPr>
          <p:cNvCxnSpPr>
            <a:cxnSpLocks/>
          </p:cNvCxnSpPr>
          <p:nvPr/>
        </p:nvCxnSpPr>
        <p:spPr>
          <a:xfrm flipV="1">
            <a:off x="3289723" y="4439331"/>
            <a:ext cx="0" cy="97455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95427CC1-8675-1381-ED98-8152B4F726C1}"/>
              </a:ext>
            </a:extLst>
          </p:cNvPr>
          <p:cNvCxnSpPr>
            <a:cxnSpLocks/>
          </p:cNvCxnSpPr>
          <p:nvPr/>
        </p:nvCxnSpPr>
        <p:spPr>
          <a:xfrm>
            <a:off x="2419927" y="4439331"/>
            <a:ext cx="1810327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itle 1">
            <a:extLst>
              <a:ext uri="{FF2B5EF4-FFF2-40B4-BE49-F238E27FC236}">
                <a16:creationId xmlns:a16="http://schemas.microsoft.com/office/drawing/2014/main" id="{0BF9C730-C140-A10B-B093-F7EBA820D134}"/>
              </a:ext>
            </a:extLst>
          </p:cNvPr>
          <p:cNvSpPr txBox="1">
            <a:spLocks/>
          </p:cNvSpPr>
          <p:nvPr/>
        </p:nvSpPr>
        <p:spPr>
          <a:xfrm>
            <a:off x="324352" y="212891"/>
            <a:ext cx="11377035" cy="1172564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sentence?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E687D27-FDD6-8F72-3D58-495B3522EFB7}"/>
              </a:ext>
            </a:extLst>
          </p:cNvPr>
          <p:cNvSpPr txBox="1"/>
          <p:nvPr/>
        </p:nvSpPr>
        <p:spPr>
          <a:xfrm>
            <a:off x="324351" y="1896499"/>
            <a:ext cx="11377035" cy="1191816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“Carefully” describes the verb - how Aimee thought.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It is the </a:t>
            </a:r>
            <a:r>
              <a:rPr lang="en-GB" sz="3200" b="1" u="sng" dirty="0">
                <a:solidFill>
                  <a:schemeClr val="bg1"/>
                </a:solidFill>
              </a:rPr>
              <a:t>adverb</a:t>
            </a:r>
            <a:r>
              <a:rPr lang="en-GB" sz="3200" dirty="0">
                <a:solidFill>
                  <a:schemeClr val="bg1"/>
                </a:solidFill>
              </a:rPr>
              <a:t>.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93EDE949-E548-8342-60DC-EAA94C11D77E}"/>
              </a:ext>
            </a:extLst>
          </p:cNvPr>
          <p:cNvCxnSpPr>
            <a:cxnSpLocks/>
          </p:cNvCxnSpPr>
          <p:nvPr/>
        </p:nvCxnSpPr>
        <p:spPr>
          <a:xfrm>
            <a:off x="5445319" y="3020291"/>
            <a:ext cx="0" cy="78629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38DD0826-A4A8-C8B0-18AD-305BF0BF94BF}"/>
              </a:ext>
            </a:extLst>
          </p:cNvPr>
          <p:cNvCxnSpPr>
            <a:cxnSpLocks/>
          </p:cNvCxnSpPr>
          <p:nvPr/>
        </p:nvCxnSpPr>
        <p:spPr>
          <a:xfrm>
            <a:off x="4470400" y="4439331"/>
            <a:ext cx="1819564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58423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9" grpId="0" animBg="1"/>
      <p:bldP spid="2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740352" y="164408"/>
            <a:ext cx="10283535" cy="1191816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Most </a:t>
            </a:r>
            <a:r>
              <a:rPr lang="en-GB" sz="40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adverbs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describe the </a:t>
            </a:r>
            <a:r>
              <a:rPr lang="en-GB" sz="40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manner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which a </a:t>
            </a:r>
            <a:r>
              <a:rPr lang="en-GB" sz="40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performed.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81F1330-33B7-65B8-E211-57D46ABFEE1B}"/>
              </a:ext>
            </a:extLst>
          </p:cNvPr>
          <p:cNvSpPr txBox="1">
            <a:spLocks/>
          </p:cNvSpPr>
          <p:nvPr/>
        </p:nvSpPr>
        <p:spPr>
          <a:xfrm>
            <a:off x="248072" y="1606322"/>
            <a:ext cx="3816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man walks </a:t>
            </a:r>
            <a:r>
              <a:rPr lang="en-GB" sz="24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quickly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A2E2466-8966-3DE9-9DFE-275FBEEE4E44}"/>
              </a:ext>
            </a:extLst>
          </p:cNvPr>
          <p:cNvSpPr txBox="1">
            <a:spLocks/>
          </p:cNvSpPr>
          <p:nvPr/>
        </p:nvSpPr>
        <p:spPr>
          <a:xfrm>
            <a:off x="248072" y="2470464"/>
            <a:ext cx="3816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man walks </a:t>
            </a:r>
            <a:r>
              <a:rPr lang="en-GB" sz="24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funnily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B293E6D-3004-A4E9-4F45-15D81159BB28}"/>
              </a:ext>
            </a:extLst>
          </p:cNvPr>
          <p:cNvSpPr txBox="1">
            <a:spLocks/>
          </p:cNvSpPr>
          <p:nvPr/>
        </p:nvSpPr>
        <p:spPr>
          <a:xfrm>
            <a:off x="248072" y="3334606"/>
            <a:ext cx="3816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man walks </a:t>
            </a:r>
            <a:r>
              <a:rPr lang="en-GB" sz="24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jauntily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635E9C1C-F0A0-1D3C-8FF5-B97F6FC061B8}"/>
              </a:ext>
            </a:extLst>
          </p:cNvPr>
          <p:cNvSpPr txBox="1">
            <a:spLocks/>
          </p:cNvSpPr>
          <p:nvPr/>
        </p:nvSpPr>
        <p:spPr>
          <a:xfrm>
            <a:off x="248072" y="4198748"/>
            <a:ext cx="3816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man walks </a:t>
            </a:r>
            <a:r>
              <a:rPr lang="en-GB" sz="24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slowly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9FA64C89-9A13-BFD5-FF6C-7AF224F9480C}"/>
              </a:ext>
            </a:extLst>
          </p:cNvPr>
          <p:cNvSpPr txBox="1">
            <a:spLocks/>
          </p:cNvSpPr>
          <p:nvPr/>
        </p:nvSpPr>
        <p:spPr>
          <a:xfrm>
            <a:off x="248072" y="5062892"/>
            <a:ext cx="3816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man walks </a:t>
            </a:r>
            <a:r>
              <a:rPr lang="en-GB" sz="24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energetically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BCAF12D9-2733-69A2-A601-D58FF82118B0}"/>
              </a:ext>
            </a:extLst>
          </p:cNvPr>
          <p:cNvSpPr txBox="1">
            <a:spLocks/>
          </p:cNvSpPr>
          <p:nvPr/>
        </p:nvSpPr>
        <p:spPr>
          <a:xfrm>
            <a:off x="4216680" y="1606322"/>
            <a:ext cx="3816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 man walks </a:t>
            </a:r>
            <a:r>
              <a:rPr lang="en-GB" sz="2400" b="1" u="sng" dirty="0">
                <a:solidFill>
                  <a:schemeClr val="bg1"/>
                </a:solidFill>
                <a:ea typeface="Andika"/>
                <a:cs typeface="Andika"/>
              </a:rPr>
              <a:t>confidently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8038AE54-521D-F4EA-A19E-1F3EE6B841DE}"/>
              </a:ext>
            </a:extLst>
          </p:cNvPr>
          <p:cNvSpPr txBox="1">
            <a:spLocks/>
          </p:cNvSpPr>
          <p:nvPr/>
        </p:nvSpPr>
        <p:spPr>
          <a:xfrm>
            <a:off x="4216680" y="2470464"/>
            <a:ext cx="3816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 man walks </a:t>
            </a:r>
            <a:r>
              <a:rPr lang="en-GB" sz="2400" b="1" u="sng" dirty="0">
                <a:solidFill>
                  <a:schemeClr val="bg1"/>
                </a:solidFill>
                <a:ea typeface="Andika"/>
                <a:cs typeface="Andika"/>
              </a:rPr>
              <a:t>clumsily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9CBE46BB-CB79-4592-7394-5E5298DEB873}"/>
              </a:ext>
            </a:extLst>
          </p:cNvPr>
          <p:cNvSpPr txBox="1">
            <a:spLocks/>
          </p:cNvSpPr>
          <p:nvPr/>
        </p:nvSpPr>
        <p:spPr>
          <a:xfrm>
            <a:off x="4216680" y="3334606"/>
            <a:ext cx="3816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 man walks </a:t>
            </a:r>
            <a:r>
              <a:rPr lang="en-GB" sz="2400" b="1" u="sng" dirty="0">
                <a:solidFill>
                  <a:schemeClr val="bg1"/>
                </a:solidFill>
                <a:ea typeface="Andika"/>
                <a:cs typeface="Andika"/>
              </a:rPr>
              <a:t>cautiously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046A30B-823C-F1F6-DA2F-13F0C751350E}"/>
              </a:ext>
            </a:extLst>
          </p:cNvPr>
          <p:cNvSpPr txBox="1">
            <a:spLocks/>
          </p:cNvSpPr>
          <p:nvPr/>
        </p:nvSpPr>
        <p:spPr>
          <a:xfrm>
            <a:off x="4216680" y="4198748"/>
            <a:ext cx="3816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 man walks </a:t>
            </a:r>
            <a:r>
              <a:rPr lang="en-GB" sz="2400" b="1" u="sng" dirty="0">
                <a:solidFill>
                  <a:schemeClr val="bg1"/>
                </a:solidFill>
                <a:ea typeface="Andika"/>
                <a:cs typeface="Andika"/>
              </a:rPr>
              <a:t>cheerfully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DB65ADC7-5BD1-0EB9-56AB-33908B31639F}"/>
              </a:ext>
            </a:extLst>
          </p:cNvPr>
          <p:cNvSpPr txBox="1">
            <a:spLocks/>
          </p:cNvSpPr>
          <p:nvPr/>
        </p:nvSpPr>
        <p:spPr>
          <a:xfrm>
            <a:off x="4216680" y="5062892"/>
            <a:ext cx="3816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 man walks </a:t>
            </a:r>
            <a:r>
              <a:rPr lang="en-GB" sz="2400" b="1" u="sng" dirty="0">
                <a:solidFill>
                  <a:schemeClr val="bg1"/>
                </a:solidFill>
                <a:ea typeface="Andika"/>
                <a:cs typeface="Andika"/>
              </a:rPr>
              <a:t>aimlessly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A0977D10-5DD9-7E90-F795-317CD14CC086}"/>
              </a:ext>
            </a:extLst>
          </p:cNvPr>
          <p:cNvSpPr txBox="1">
            <a:spLocks/>
          </p:cNvSpPr>
          <p:nvPr/>
        </p:nvSpPr>
        <p:spPr>
          <a:xfrm>
            <a:off x="8180527" y="1606322"/>
            <a:ext cx="3816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A man walks </a:t>
            </a:r>
            <a:r>
              <a:rPr lang="en-GB" sz="2000" b="1" u="sng" dirty="0">
                <a:solidFill>
                  <a:schemeClr val="bg1"/>
                </a:solidFill>
                <a:ea typeface="Andika"/>
                <a:cs typeface="Andika"/>
              </a:rPr>
              <a:t>thoughtlessly</a:t>
            </a:r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9356EA9-FF87-B596-AB11-8B655FDCAE99}"/>
              </a:ext>
            </a:extLst>
          </p:cNvPr>
          <p:cNvSpPr txBox="1">
            <a:spLocks/>
          </p:cNvSpPr>
          <p:nvPr/>
        </p:nvSpPr>
        <p:spPr>
          <a:xfrm>
            <a:off x="8180527" y="2470464"/>
            <a:ext cx="3816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 man walks </a:t>
            </a:r>
            <a:r>
              <a:rPr lang="en-GB" sz="2400" b="1" u="sng" dirty="0">
                <a:solidFill>
                  <a:schemeClr val="bg1"/>
                </a:solidFill>
                <a:ea typeface="Andika"/>
                <a:cs typeface="Andika"/>
              </a:rPr>
              <a:t>gracefully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D69D1393-C93D-5365-CAC9-315618202E11}"/>
              </a:ext>
            </a:extLst>
          </p:cNvPr>
          <p:cNvSpPr txBox="1">
            <a:spLocks/>
          </p:cNvSpPr>
          <p:nvPr/>
        </p:nvSpPr>
        <p:spPr>
          <a:xfrm>
            <a:off x="8180527" y="3334606"/>
            <a:ext cx="3816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 man walks </a:t>
            </a:r>
            <a:r>
              <a:rPr lang="en-GB" sz="2400" b="1" u="sng" dirty="0">
                <a:solidFill>
                  <a:schemeClr val="bg1"/>
                </a:solidFill>
                <a:ea typeface="Andika"/>
                <a:cs typeface="Andika"/>
              </a:rPr>
              <a:t>purposely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D2373886-152C-9786-B622-D781D98631CF}"/>
              </a:ext>
            </a:extLst>
          </p:cNvPr>
          <p:cNvSpPr txBox="1">
            <a:spLocks/>
          </p:cNvSpPr>
          <p:nvPr/>
        </p:nvSpPr>
        <p:spPr>
          <a:xfrm>
            <a:off x="8180527" y="4198748"/>
            <a:ext cx="3816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 man walks </a:t>
            </a:r>
            <a:r>
              <a:rPr lang="en-GB" sz="2400" b="1" u="sng" dirty="0">
                <a:solidFill>
                  <a:schemeClr val="bg1"/>
                </a:solidFill>
                <a:ea typeface="Andika"/>
                <a:cs typeface="Andika"/>
              </a:rPr>
              <a:t>gingerly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FFB3A1DB-C89F-E241-F18D-66633B03FB4F}"/>
              </a:ext>
            </a:extLst>
          </p:cNvPr>
          <p:cNvSpPr txBox="1">
            <a:spLocks/>
          </p:cNvSpPr>
          <p:nvPr/>
        </p:nvSpPr>
        <p:spPr>
          <a:xfrm>
            <a:off x="8180527" y="5062892"/>
            <a:ext cx="3816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 man walks </a:t>
            </a:r>
            <a:r>
              <a:rPr lang="en-GB" sz="2400" b="1" u="sng" dirty="0">
                <a:solidFill>
                  <a:schemeClr val="bg1"/>
                </a:solidFill>
                <a:ea typeface="Andika"/>
                <a:cs typeface="Andika"/>
              </a:rPr>
              <a:t>casually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29DAB3B-FF5C-8536-AC54-6FF52C250490}"/>
              </a:ext>
            </a:extLst>
          </p:cNvPr>
          <p:cNvSpPr txBox="1">
            <a:spLocks/>
          </p:cNvSpPr>
          <p:nvPr/>
        </p:nvSpPr>
        <p:spPr>
          <a:xfrm>
            <a:off x="256149" y="6010044"/>
            <a:ext cx="11740378" cy="611398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</a:t>
            </a:r>
            <a:r>
              <a:rPr lang="en-GB" sz="32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adverbs of manner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nearly always end in “</a:t>
            </a:r>
            <a:r>
              <a:rPr lang="en-GB" sz="3200" b="1" u="sng" dirty="0" err="1">
                <a:solidFill>
                  <a:srgbClr val="FFFF00"/>
                </a:solidFill>
                <a:latin typeface="+mn-lt"/>
                <a:ea typeface="Andika"/>
                <a:cs typeface="Andika"/>
              </a:rPr>
              <a:t>ly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”.</a:t>
            </a:r>
          </a:p>
        </p:txBody>
      </p:sp>
    </p:spTree>
    <p:extLst>
      <p:ext uri="{BB962C8B-B14F-4D97-AF65-F5344CB8AC3E}">
        <p14:creationId xmlns:p14="http://schemas.microsoft.com/office/powerpoint/2010/main" val="86049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1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2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3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4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807028" y="124086"/>
            <a:ext cx="10283535" cy="88383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 are other types of </a:t>
            </a:r>
            <a:r>
              <a:rPr lang="en-GB" sz="40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807029" y="1177718"/>
            <a:ext cx="10283534" cy="8838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Three common types of adverb are: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0974EC3-507A-FB4C-5284-053B89E64411}"/>
              </a:ext>
            </a:extLst>
          </p:cNvPr>
          <p:cNvSpPr txBox="1"/>
          <p:nvPr/>
        </p:nvSpPr>
        <p:spPr>
          <a:xfrm>
            <a:off x="4702053" y="2264074"/>
            <a:ext cx="2839073" cy="1191816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Adverbs of time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F7DF55E-B9FC-68B3-5786-2514DD2D2E22}"/>
              </a:ext>
            </a:extLst>
          </p:cNvPr>
          <p:cNvSpPr txBox="1"/>
          <p:nvPr/>
        </p:nvSpPr>
        <p:spPr>
          <a:xfrm>
            <a:off x="647345" y="2264074"/>
            <a:ext cx="2839073" cy="119181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Adverbs of place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2CC7772-8132-6D82-F2F6-26D1F5EDCC5B}"/>
              </a:ext>
            </a:extLst>
          </p:cNvPr>
          <p:cNvSpPr txBox="1"/>
          <p:nvPr/>
        </p:nvSpPr>
        <p:spPr>
          <a:xfrm>
            <a:off x="8756761" y="2237183"/>
            <a:ext cx="2839073" cy="1191816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Adverbs of cause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7A63665-9C33-7788-F827-14102A646113}"/>
              </a:ext>
            </a:extLst>
          </p:cNvPr>
          <p:cNvSpPr txBox="1"/>
          <p:nvPr/>
        </p:nvSpPr>
        <p:spPr>
          <a:xfrm>
            <a:off x="4702053" y="3630963"/>
            <a:ext cx="2839073" cy="200906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Soon,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Yesterday,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Every day,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Often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1E87989-D75B-2C16-A8A6-A8A22CA426D0}"/>
              </a:ext>
            </a:extLst>
          </p:cNvPr>
          <p:cNvSpPr txBox="1"/>
          <p:nvPr/>
        </p:nvSpPr>
        <p:spPr>
          <a:xfrm>
            <a:off x="647345" y="3637493"/>
            <a:ext cx="2839073" cy="2009061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Near,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There,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Here,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Behind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6AF6AE7-E5B0-7B52-D83E-D46BFF762E53}"/>
              </a:ext>
            </a:extLst>
          </p:cNvPr>
          <p:cNvSpPr txBox="1"/>
          <p:nvPr/>
        </p:nvSpPr>
        <p:spPr>
          <a:xfrm>
            <a:off x="8756761" y="3559525"/>
            <a:ext cx="2839073" cy="2009061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Because,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As,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However,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So that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9E36A3A-009E-EC5B-37A7-712E0E08FD77}"/>
              </a:ext>
            </a:extLst>
          </p:cNvPr>
          <p:cNvSpPr txBox="1">
            <a:spLocks/>
          </p:cNvSpPr>
          <p:nvPr/>
        </p:nvSpPr>
        <p:spPr>
          <a:xfrm>
            <a:off x="256149" y="6010044"/>
            <a:ext cx="11740378" cy="611398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</a:t>
            </a:r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adverbs 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rarely end in “</a:t>
            </a:r>
            <a:r>
              <a:rPr lang="en-GB" sz="3200" b="1" u="sng" dirty="0" err="1">
                <a:solidFill>
                  <a:srgbClr val="FFFF00"/>
                </a:solidFill>
                <a:latin typeface="+mn-lt"/>
                <a:ea typeface="Andika"/>
                <a:cs typeface="Andika"/>
              </a:rPr>
              <a:t>ly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”.</a:t>
            </a:r>
          </a:p>
        </p:txBody>
      </p:sp>
    </p:spTree>
    <p:extLst>
      <p:ext uri="{BB962C8B-B14F-4D97-AF65-F5344CB8AC3E}">
        <p14:creationId xmlns:p14="http://schemas.microsoft.com/office/powerpoint/2010/main" val="632119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3" grpId="0" animBg="1"/>
      <p:bldP spid="4" grpId="0" animBg="1"/>
      <p:bldP spid="9" grpId="0" animBg="1"/>
      <p:bldP spid="11" grpId="0" animBg="1"/>
      <p:bldP spid="12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F7DF55E-B9FC-68B3-5786-2514DD2D2E22}"/>
              </a:ext>
            </a:extLst>
          </p:cNvPr>
          <p:cNvSpPr txBox="1"/>
          <p:nvPr/>
        </p:nvSpPr>
        <p:spPr>
          <a:xfrm>
            <a:off x="255001" y="298395"/>
            <a:ext cx="2839073" cy="119181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Adverbs of place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1E87989-D75B-2C16-A8A6-A8A22CA426D0}"/>
              </a:ext>
            </a:extLst>
          </p:cNvPr>
          <p:cNvSpPr txBox="1"/>
          <p:nvPr/>
        </p:nvSpPr>
        <p:spPr>
          <a:xfrm>
            <a:off x="255001" y="1671814"/>
            <a:ext cx="2839073" cy="228147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Near,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There,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Here,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Behind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6534C2D-155A-6F79-2517-55432C0B8E2B}"/>
              </a:ext>
            </a:extLst>
          </p:cNvPr>
          <p:cNvSpPr txBox="1"/>
          <p:nvPr/>
        </p:nvSpPr>
        <p:spPr>
          <a:xfrm>
            <a:off x="3626699" y="351879"/>
            <a:ext cx="8171488" cy="1191816"/>
          </a:xfrm>
          <a:prstGeom prst="roundRect">
            <a:avLst/>
          </a:prstGeom>
          <a:solidFill>
            <a:srgbClr val="7030A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u="sng" dirty="0">
                <a:solidFill>
                  <a:srgbClr val="FFFF00"/>
                </a:solidFill>
              </a:rPr>
              <a:t>Adverbs of place</a:t>
            </a:r>
            <a:r>
              <a:rPr lang="en-GB" sz="3200" dirty="0">
                <a:solidFill>
                  <a:srgbClr val="FFFF00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tell you </a:t>
            </a:r>
            <a:r>
              <a:rPr lang="en-GB" sz="3200" b="1" u="sng" dirty="0">
                <a:solidFill>
                  <a:srgbClr val="FFFF00"/>
                </a:solidFill>
              </a:rPr>
              <a:t>where</a:t>
            </a:r>
            <a:r>
              <a:rPr lang="en-GB" sz="3200" dirty="0">
                <a:solidFill>
                  <a:schemeClr val="bg1"/>
                </a:solidFill>
              </a:rPr>
              <a:t> the </a:t>
            </a:r>
            <a:r>
              <a:rPr lang="en-GB" sz="3200" u="sng" dirty="0">
                <a:solidFill>
                  <a:srgbClr val="FFFF00"/>
                </a:solidFill>
              </a:rPr>
              <a:t>verb</a:t>
            </a:r>
            <a:r>
              <a:rPr lang="en-GB" sz="3200" dirty="0">
                <a:solidFill>
                  <a:schemeClr val="bg1"/>
                </a:solidFill>
              </a:rPr>
              <a:t> happened.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4079779-C763-7263-4E03-8D0125F9B222}"/>
              </a:ext>
            </a:extLst>
          </p:cNvPr>
          <p:cNvSpPr txBox="1"/>
          <p:nvPr/>
        </p:nvSpPr>
        <p:spPr>
          <a:xfrm>
            <a:off x="3626699" y="2751279"/>
            <a:ext cx="8171488" cy="1191816"/>
          </a:xfrm>
          <a:prstGeom prst="roundRect">
            <a:avLst/>
          </a:prstGeom>
          <a:solidFill>
            <a:srgbClr val="7030A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Can you think of a sentence that uses an </a:t>
            </a:r>
            <a:r>
              <a:rPr lang="en-GB" sz="3200" u="sng" dirty="0">
                <a:solidFill>
                  <a:srgbClr val="FFFF00"/>
                </a:solidFill>
              </a:rPr>
              <a:t>adverb of place</a:t>
            </a:r>
            <a:r>
              <a:rPr lang="en-GB" sz="3200" dirty="0">
                <a:solidFill>
                  <a:schemeClr val="bg1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599651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F7DF55E-B9FC-68B3-5786-2514DD2D2E22}"/>
              </a:ext>
            </a:extLst>
          </p:cNvPr>
          <p:cNvSpPr txBox="1"/>
          <p:nvPr/>
        </p:nvSpPr>
        <p:spPr>
          <a:xfrm>
            <a:off x="255001" y="298395"/>
            <a:ext cx="2839073" cy="119181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Adverbs of place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1E87989-D75B-2C16-A8A6-A8A22CA426D0}"/>
              </a:ext>
            </a:extLst>
          </p:cNvPr>
          <p:cNvSpPr txBox="1"/>
          <p:nvPr/>
        </p:nvSpPr>
        <p:spPr>
          <a:xfrm>
            <a:off x="255001" y="1671814"/>
            <a:ext cx="2839073" cy="228147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Near,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There,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Here,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Behind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8CEF8B6-B241-6CF1-E402-31ADF4AF2CEF}"/>
              </a:ext>
            </a:extLst>
          </p:cNvPr>
          <p:cNvSpPr txBox="1"/>
          <p:nvPr/>
        </p:nvSpPr>
        <p:spPr>
          <a:xfrm>
            <a:off x="3626699" y="1687787"/>
            <a:ext cx="8171488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 will be playing football there.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E02FBB9-76D5-935A-F8A4-8AEF8D24693C}"/>
              </a:ext>
            </a:extLst>
          </p:cNvPr>
          <p:cNvSpPr txBox="1"/>
          <p:nvPr/>
        </p:nvSpPr>
        <p:spPr>
          <a:xfrm>
            <a:off x="3626699" y="3311907"/>
            <a:ext cx="8171488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 play football behind the school.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8A88F5D-1B94-F552-A20F-D3EFBC94A0FC}"/>
              </a:ext>
            </a:extLst>
          </p:cNvPr>
          <p:cNvSpPr txBox="1"/>
          <p:nvPr/>
        </p:nvSpPr>
        <p:spPr>
          <a:xfrm>
            <a:off x="3626699" y="4846720"/>
            <a:ext cx="8171488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 played football near the school.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B2EF09F-8CA9-7A7F-B00C-684B9A1AA8EA}"/>
              </a:ext>
            </a:extLst>
          </p:cNvPr>
          <p:cNvSpPr txBox="1"/>
          <p:nvPr/>
        </p:nvSpPr>
        <p:spPr>
          <a:xfrm>
            <a:off x="3626699" y="351879"/>
            <a:ext cx="8171488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Can you spot the adverb of place?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0574C3D-AC62-CCB0-45A0-9AB41F96F543}"/>
              </a:ext>
            </a:extLst>
          </p:cNvPr>
          <p:cNvSpPr txBox="1"/>
          <p:nvPr/>
        </p:nvSpPr>
        <p:spPr>
          <a:xfrm>
            <a:off x="3626699" y="1748947"/>
            <a:ext cx="8171488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 will be playing football </a:t>
            </a:r>
            <a:r>
              <a:rPr lang="en-GB" sz="3200" b="1" u="sng" dirty="0">
                <a:solidFill>
                  <a:srgbClr val="FFFF00"/>
                </a:solidFill>
              </a:rPr>
              <a:t>there</a:t>
            </a:r>
            <a:r>
              <a:rPr lang="en-GB" sz="32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BF28A858-0805-0F4C-998D-9EC37836DD45}"/>
              </a:ext>
            </a:extLst>
          </p:cNvPr>
          <p:cNvSpPr/>
          <p:nvPr/>
        </p:nvSpPr>
        <p:spPr>
          <a:xfrm rot="16200000">
            <a:off x="9541671" y="2465204"/>
            <a:ext cx="890587" cy="533400"/>
          </a:xfrm>
          <a:prstGeom prst="right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4B0F23E-34BE-D4B1-7783-858A8E4F2FFA}"/>
              </a:ext>
            </a:extLst>
          </p:cNvPr>
          <p:cNvSpPr txBox="1"/>
          <p:nvPr/>
        </p:nvSpPr>
        <p:spPr>
          <a:xfrm>
            <a:off x="3626699" y="3314335"/>
            <a:ext cx="8171488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 play football </a:t>
            </a:r>
            <a:r>
              <a:rPr lang="en-GB" sz="3200" b="1" u="sng" dirty="0">
                <a:solidFill>
                  <a:srgbClr val="FFFF00"/>
                </a:solidFill>
              </a:rPr>
              <a:t>behind</a:t>
            </a:r>
            <a:r>
              <a:rPr lang="en-GB" sz="3200" dirty="0">
                <a:solidFill>
                  <a:schemeClr val="bg1"/>
                </a:solidFill>
              </a:rPr>
              <a:t> the school.</a:t>
            </a: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89CE6B9C-6545-2B74-B0AD-56C32898478F}"/>
              </a:ext>
            </a:extLst>
          </p:cNvPr>
          <p:cNvSpPr/>
          <p:nvPr/>
        </p:nvSpPr>
        <p:spPr>
          <a:xfrm rot="16200000">
            <a:off x="7533850" y="4019820"/>
            <a:ext cx="890587" cy="533400"/>
          </a:xfrm>
          <a:prstGeom prst="right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322665B-FFDD-050A-A551-F1F1BB19F3D8}"/>
              </a:ext>
            </a:extLst>
          </p:cNvPr>
          <p:cNvSpPr txBox="1"/>
          <p:nvPr/>
        </p:nvSpPr>
        <p:spPr>
          <a:xfrm>
            <a:off x="3626699" y="4890707"/>
            <a:ext cx="8171488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 played football </a:t>
            </a:r>
            <a:r>
              <a:rPr lang="en-GB" sz="3200" b="1" u="sng" dirty="0">
                <a:solidFill>
                  <a:srgbClr val="FFFF00"/>
                </a:solidFill>
              </a:rPr>
              <a:t>near</a:t>
            </a:r>
            <a:r>
              <a:rPr lang="en-GB" sz="3200" dirty="0">
                <a:solidFill>
                  <a:schemeClr val="bg1"/>
                </a:solidFill>
              </a:rPr>
              <a:t> the school.</a:t>
            </a: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72441C1E-D9D7-8B6C-1759-089AF99DF2ED}"/>
              </a:ext>
            </a:extLst>
          </p:cNvPr>
          <p:cNvSpPr/>
          <p:nvPr/>
        </p:nvSpPr>
        <p:spPr>
          <a:xfrm rot="16200000">
            <a:off x="7824363" y="5667111"/>
            <a:ext cx="890587" cy="533400"/>
          </a:xfrm>
          <a:prstGeom prst="right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1513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8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0974EC3-507A-FB4C-5284-053B89E64411}"/>
              </a:ext>
            </a:extLst>
          </p:cNvPr>
          <p:cNvSpPr txBox="1"/>
          <p:nvPr/>
        </p:nvSpPr>
        <p:spPr>
          <a:xfrm>
            <a:off x="393813" y="320898"/>
            <a:ext cx="2839073" cy="1191816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Adverbs of time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7A63665-9C33-7788-F827-14102A646113}"/>
              </a:ext>
            </a:extLst>
          </p:cNvPr>
          <p:cNvSpPr txBox="1"/>
          <p:nvPr/>
        </p:nvSpPr>
        <p:spPr>
          <a:xfrm>
            <a:off x="393813" y="1687787"/>
            <a:ext cx="2839073" cy="2281476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Soon,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Yesterday,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Every day,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Often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356F91D-3677-E434-091C-BC50576C6867}"/>
              </a:ext>
            </a:extLst>
          </p:cNvPr>
          <p:cNvSpPr txBox="1"/>
          <p:nvPr/>
        </p:nvSpPr>
        <p:spPr>
          <a:xfrm>
            <a:off x="3626699" y="351879"/>
            <a:ext cx="8171488" cy="1736646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u="sng" dirty="0">
                <a:solidFill>
                  <a:srgbClr val="FFFF00"/>
                </a:solidFill>
              </a:rPr>
              <a:t>Adverbs of time </a:t>
            </a:r>
            <a:r>
              <a:rPr lang="en-GB" sz="3200" dirty="0">
                <a:solidFill>
                  <a:schemeClr val="bg1"/>
                </a:solidFill>
              </a:rPr>
              <a:t>tell you </a:t>
            </a:r>
            <a:r>
              <a:rPr lang="en-GB" sz="3200" b="1" u="sng" dirty="0">
                <a:solidFill>
                  <a:schemeClr val="bg1"/>
                </a:solidFill>
              </a:rPr>
              <a:t>when</a:t>
            </a:r>
            <a:r>
              <a:rPr lang="en-GB" sz="3200" dirty="0">
                <a:solidFill>
                  <a:schemeClr val="bg1"/>
                </a:solidFill>
              </a:rPr>
              <a:t> the </a:t>
            </a:r>
            <a:r>
              <a:rPr lang="en-GB" sz="3200" u="sng" dirty="0">
                <a:solidFill>
                  <a:srgbClr val="FFFF00"/>
                </a:solidFill>
              </a:rPr>
              <a:t>verb</a:t>
            </a:r>
            <a:r>
              <a:rPr lang="en-GB" sz="3200" dirty="0">
                <a:solidFill>
                  <a:schemeClr val="bg1"/>
                </a:solidFill>
              </a:rPr>
              <a:t> happened, how long it happened for or how often it happens.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E0340C3-D75A-3525-8771-FC877E5CA694}"/>
              </a:ext>
            </a:extLst>
          </p:cNvPr>
          <p:cNvSpPr txBox="1"/>
          <p:nvPr/>
        </p:nvSpPr>
        <p:spPr>
          <a:xfrm>
            <a:off x="3626699" y="2751279"/>
            <a:ext cx="8171488" cy="1191816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Can you think of a sentence that uses an adverb of time?</a:t>
            </a:r>
          </a:p>
        </p:txBody>
      </p:sp>
    </p:spTree>
    <p:extLst>
      <p:ext uri="{BB962C8B-B14F-4D97-AF65-F5344CB8AC3E}">
        <p14:creationId xmlns:p14="http://schemas.microsoft.com/office/powerpoint/2010/main" val="3865001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0974EC3-507A-FB4C-5284-053B89E64411}"/>
              </a:ext>
            </a:extLst>
          </p:cNvPr>
          <p:cNvSpPr txBox="1"/>
          <p:nvPr/>
        </p:nvSpPr>
        <p:spPr>
          <a:xfrm>
            <a:off x="393813" y="320898"/>
            <a:ext cx="2839073" cy="1191816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Adverbs of time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7A63665-9C33-7788-F827-14102A646113}"/>
              </a:ext>
            </a:extLst>
          </p:cNvPr>
          <p:cNvSpPr txBox="1"/>
          <p:nvPr/>
        </p:nvSpPr>
        <p:spPr>
          <a:xfrm>
            <a:off x="393813" y="1687787"/>
            <a:ext cx="2839073" cy="2281476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Soon,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Yesterday,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Every day,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Often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F530AD8-9135-D046-A669-BB1766FB2AEE}"/>
              </a:ext>
            </a:extLst>
          </p:cNvPr>
          <p:cNvSpPr txBox="1"/>
          <p:nvPr/>
        </p:nvSpPr>
        <p:spPr>
          <a:xfrm>
            <a:off x="3626699" y="1687787"/>
            <a:ext cx="8171488" cy="646986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 will be playing football soon.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15E08CE-E05D-4A5A-EFF9-A44BB9DAA47D}"/>
              </a:ext>
            </a:extLst>
          </p:cNvPr>
          <p:cNvSpPr txBox="1"/>
          <p:nvPr/>
        </p:nvSpPr>
        <p:spPr>
          <a:xfrm>
            <a:off x="3626699" y="3311907"/>
            <a:ext cx="8171488" cy="646986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 play football often.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3E213B9-BD49-D1EC-62CA-47E01F773A49}"/>
              </a:ext>
            </a:extLst>
          </p:cNvPr>
          <p:cNvSpPr txBox="1"/>
          <p:nvPr/>
        </p:nvSpPr>
        <p:spPr>
          <a:xfrm>
            <a:off x="3626699" y="4846720"/>
            <a:ext cx="8171488" cy="646986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 played football yesterday.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06C600C-5515-A567-59E0-96B68BC363E4}"/>
              </a:ext>
            </a:extLst>
          </p:cNvPr>
          <p:cNvSpPr txBox="1"/>
          <p:nvPr/>
        </p:nvSpPr>
        <p:spPr>
          <a:xfrm>
            <a:off x="3626699" y="351879"/>
            <a:ext cx="8171488" cy="646986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Can you spot the adverb of time?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E483049-D182-7AE8-8640-96A581E30CD2}"/>
              </a:ext>
            </a:extLst>
          </p:cNvPr>
          <p:cNvSpPr txBox="1"/>
          <p:nvPr/>
        </p:nvSpPr>
        <p:spPr>
          <a:xfrm>
            <a:off x="3626699" y="1687787"/>
            <a:ext cx="8171488" cy="646986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 will be playing football </a:t>
            </a:r>
            <a:r>
              <a:rPr lang="en-GB" sz="3200" b="1" u="sng" dirty="0">
                <a:solidFill>
                  <a:srgbClr val="FFFF00"/>
                </a:solidFill>
              </a:rPr>
              <a:t>soon</a:t>
            </a:r>
            <a:r>
              <a:rPr lang="en-GB" sz="32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" name="Arrow: Right 6">
            <a:extLst>
              <a:ext uri="{FF2B5EF4-FFF2-40B4-BE49-F238E27FC236}">
                <a16:creationId xmlns:a16="http://schemas.microsoft.com/office/drawing/2014/main" id="{6BF7B3E3-A429-7FC1-DEF2-A8F6A64921C8}"/>
              </a:ext>
            </a:extLst>
          </p:cNvPr>
          <p:cNvSpPr/>
          <p:nvPr/>
        </p:nvSpPr>
        <p:spPr>
          <a:xfrm rot="16200000">
            <a:off x="9589295" y="2393156"/>
            <a:ext cx="890587" cy="533400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AF696D0-3CFF-8E61-A000-FB369E8C2712}"/>
              </a:ext>
            </a:extLst>
          </p:cNvPr>
          <p:cNvSpPr txBox="1"/>
          <p:nvPr/>
        </p:nvSpPr>
        <p:spPr>
          <a:xfrm>
            <a:off x="3626699" y="3308432"/>
            <a:ext cx="8171488" cy="646986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 play football </a:t>
            </a:r>
            <a:r>
              <a:rPr lang="en-GB" sz="3200" b="1" u="sng" dirty="0">
                <a:solidFill>
                  <a:srgbClr val="FFFF00"/>
                </a:solidFill>
              </a:rPr>
              <a:t>often</a:t>
            </a:r>
            <a:r>
              <a:rPr lang="en-GB" sz="32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2AF22F99-B946-8516-94E4-C048684A2172}"/>
              </a:ext>
            </a:extLst>
          </p:cNvPr>
          <p:cNvSpPr/>
          <p:nvPr/>
        </p:nvSpPr>
        <p:spPr>
          <a:xfrm rot="16200000">
            <a:off x="8589171" y="4012406"/>
            <a:ext cx="890587" cy="533400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B369E87-DF91-4861-1ECF-00B79C2CDBF3}"/>
              </a:ext>
            </a:extLst>
          </p:cNvPr>
          <p:cNvSpPr txBox="1"/>
          <p:nvPr/>
        </p:nvSpPr>
        <p:spPr>
          <a:xfrm>
            <a:off x="3626699" y="4850143"/>
            <a:ext cx="8171488" cy="646986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 played football </a:t>
            </a:r>
            <a:r>
              <a:rPr lang="en-GB" sz="3200" b="1" u="sng" dirty="0">
                <a:solidFill>
                  <a:srgbClr val="FFFF00"/>
                </a:solidFill>
              </a:rPr>
              <a:t>yesterday</a:t>
            </a:r>
            <a:r>
              <a:rPr lang="en-GB" sz="32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FA204066-1685-D5D6-E538-45509FBFEC82}"/>
              </a:ext>
            </a:extLst>
          </p:cNvPr>
          <p:cNvSpPr/>
          <p:nvPr/>
        </p:nvSpPr>
        <p:spPr>
          <a:xfrm rot="16200000">
            <a:off x="8779670" y="5583085"/>
            <a:ext cx="890587" cy="533400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0070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3" grpId="0" animBg="1"/>
      <p:bldP spid="6" grpId="0" animBg="1"/>
      <p:bldP spid="7" grpId="0" animBg="1"/>
      <p:bldP spid="10" grpId="0" animBg="1"/>
      <p:bldP spid="11" grpId="0" animBg="1"/>
      <p:bldP spid="12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201039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Adverbs of </a:t>
            </a:r>
            <a:b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time, manner and place.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2CC7772-8132-6D82-F2F6-26D1F5EDCC5B}"/>
              </a:ext>
            </a:extLst>
          </p:cNvPr>
          <p:cNvSpPr txBox="1"/>
          <p:nvPr/>
        </p:nvSpPr>
        <p:spPr>
          <a:xfrm>
            <a:off x="448355" y="352981"/>
            <a:ext cx="2839073" cy="1191816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Adverbs of cause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6AF6AE7-E5B0-7B52-D83E-D46BFF762E53}"/>
              </a:ext>
            </a:extLst>
          </p:cNvPr>
          <p:cNvSpPr txBox="1"/>
          <p:nvPr/>
        </p:nvSpPr>
        <p:spPr>
          <a:xfrm>
            <a:off x="448355" y="1675323"/>
            <a:ext cx="2839073" cy="2281476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Because,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As,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However,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So that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AA8AA73-5492-79D6-897B-A83ADA92B01C}"/>
              </a:ext>
            </a:extLst>
          </p:cNvPr>
          <p:cNvSpPr txBox="1"/>
          <p:nvPr/>
        </p:nvSpPr>
        <p:spPr>
          <a:xfrm>
            <a:off x="3626699" y="351879"/>
            <a:ext cx="8171488" cy="1191816"/>
          </a:xfrm>
          <a:prstGeom prst="roundRect">
            <a:avLst/>
          </a:prstGeom>
          <a:solidFill>
            <a:srgbClr val="00B05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u="sng" dirty="0">
                <a:solidFill>
                  <a:srgbClr val="FFFF00"/>
                </a:solidFill>
              </a:rPr>
              <a:t>Adverbs of cause</a:t>
            </a:r>
            <a:r>
              <a:rPr lang="en-GB" sz="3200" dirty="0">
                <a:solidFill>
                  <a:srgbClr val="FFFF00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tell you </a:t>
            </a:r>
            <a:r>
              <a:rPr lang="en-GB" sz="3200" b="1" dirty="0">
                <a:solidFill>
                  <a:srgbClr val="FFFF00"/>
                </a:solidFill>
              </a:rPr>
              <a:t>why </a:t>
            </a:r>
            <a:r>
              <a:rPr lang="en-GB" sz="3200" dirty="0">
                <a:solidFill>
                  <a:schemeClr val="bg1"/>
                </a:solidFill>
              </a:rPr>
              <a:t>the </a:t>
            </a:r>
            <a:r>
              <a:rPr lang="en-GB" sz="3200" u="sng" dirty="0">
                <a:solidFill>
                  <a:srgbClr val="FFFF00"/>
                </a:solidFill>
              </a:rPr>
              <a:t>verb</a:t>
            </a:r>
            <a:r>
              <a:rPr lang="en-GB" sz="3200" dirty="0">
                <a:solidFill>
                  <a:schemeClr val="bg1"/>
                </a:solidFill>
              </a:rPr>
              <a:t> happened.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9164CF8-18B7-E8BE-259F-DD549A23A060}"/>
              </a:ext>
            </a:extLst>
          </p:cNvPr>
          <p:cNvSpPr txBox="1"/>
          <p:nvPr/>
        </p:nvSpPr>
        <p:spPr>
          <a:xfrm>
            <a:off x="3626699" y="2751279"/>
            <a:ext cx="8171488" cy="1191816"/>
          </a:xfrm>
          <a:prstGeom prst="roundRect">
            <a:avLst/>
          </a:prstGeom>
          <a:solidFill>
            <a:srgbClr val="00B05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Can you think of a sentence that uses an </a:t>
            </a:r>
            <a:r>
              <a:rPr lang="en-GB" sz="3200" u="sng" dirty="0">
                <a:solidFill>
                  <a:srgbClr val="FFFF00"/>
                </a:solidFill>
              </a:rPr>
              <a:t>adverb of cause</a:t>
            </a:r>
            <a:r>
              <a:rPr lang="en-GB" sz="3200" dirty="0">
                <a:solidFill>
                  <a:schemeClr val="bg1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554498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CF530AD8-9135-D046-A669-BB1766FB2AEE}"/>
              </a:ext>
            </a:extLst>
          </p:cNvPr>
          <p:cNvSpPr txBox="1"/>
          <p:nvPr/>
        </p:nvSpPr>
        <p:spPr>
          <a:xfrm>
            <a:off x="3626699" y="1687787"/>
            <a:ext cx="8171488" cy="646986"/>
          </a:xfrm>
          <a:prstGeom prst="roundRect">
            <a:avLst/>
          </a:prstGeom>
          <a:solidFill>
            <a:srgbClr val="00B05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 play football because I like to.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15E08CE-E05D-4A5A-EFF9-A44BB9DAA47D}"/>
              </a:ext>
            </a:extLst>
          </p:cNvPr>
          <p:cNvSpPr txBox="1"/>
          <p:nvPr/>
        </p:nvSpPr>
        <p:spPr>
          <a:xfrm>
            <a:off x="3626699" y="3311907"/>
            <a:ext cx="8171488" cy="646986"/>
          </a:xfrm>
          <a:prstGeom prst="roundRect">
            <a:avLst/>
          </a:prstGeom>
          <a:solidFill>
            <a:srgbClr val="00B05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 play football so that I improve.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3E213B9-BD49-D1EC-62CA-47E01F773A49}"/>
              </a:ext>
            </a:extLst>
          </p:cNvPr>
          <p:cNvSpPr txBox="1"/>
          <p:nvPr/>
        </p:nvSpPr>
        <p:spPr>
          <a:xfrm>
            <a:off x="235818" y="4846720"/>
            <a:ext cx="11562369" cy="629960"/>
          </a:xfrm>
          <a:prstGeom prst="roundRect">
            <a:avLst/>
          </a:prstGeom>
          <a:solidFill>
            <a:srgbClr val="00B05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100" dirty="0">
                <a:solidFill>
                  <a:schemeClr val="bg1"/>
                </a:solidFill>
              </a:rPr>
              <a:t>I played football, however, I would like to play cricket.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06C600C-5515-A567-59E0-96B68BC363E4}"/>
              </a:ext>
            </a:extLst>
          </p:cNvPr>
          <p:cNvSpPr txBox="1"/>
          <p:nvPr/>
        </p:nvSpPr>
        <p:spPr>
          <a:xfrm>
            <a:off x="3626699" y="351879"/>
            <a:ext cx="8171488" cy="646986"/>
          </a:xfrm>
          <a:prstGeom prst="roundRect">
            <a:avLst/>
          </a:prstGeom>
          <a:solidFill>
            <a:srgbClr val="00B05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Can you spot the adverb of cause?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E483049-D182-7AE8-8640-96A581E30CD2}"/>
              </a:ext>
            </a:extLst>
          </p:cNvPr>
          <p:cNvSpPr txBox="1"/>
          <p:nvPr/>
        </p:nvSpPr>
        <p:spPr>
          <a:xfrm>
            <a:off x="3626699" y="1688538"/>
            <a:ext cx="8171488" cy="646986"/>
          </a:xfrm>
          <a:prstGeom prst="roundRect">
            <a:avLst/>
          </a:prstGeom>
          <a:solidFill>
            <a:srgbClr val="00B05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 play football </a:t>
            </a:r>
            <a:r>
              <a:rPr lang="en-GB" sz="3200" b="1" u="sng" dirty="0">
                <a:solidFill>
                  <a:srgbClr val="FFFF00"/>
                </a:solidFill>
              </a:rPr>
              <a:t>because</a:t>
            </a:r>
            <a:r>
              <a:rPr lang="en-GB" sz="3200" dirty="0">
                <a:solidFill>
                  <a:schemeClr val="bg1"/>
                </a:solidFill>
              </a:rPr>
              <a:t> I like to.</a:t>
            </a:r>
          </a:p>
        </p:txBody>
      </p:sp>
      <p:sp>
        <p:nvSpPr>
          <p:cNvPr id="7" name="Arrow: Right 6">
            <a:extLst>
              <a:ext uri="{FF2B5EF4-FFF2-40B4-BE49-F238E27FC236}">
                <a16:creationId xmlns:a16="http://schemas.microsoft.com/office/drawing/2014/main" id="{6BF7B3E3-A429-7FC1-DEF2-A8F6A64921C8}"/>
              </a:ext>
            </a:extLst>
          </p:cNvPr>
          <p:cNvSpPr/>
          <p:nvPr/>
        </p:nvSpPr>
        <p:spPr>
          <a:xfrm rot="16200000">
            <a:off x="7728410" y="2454190"/>
            <a:ext cx="890587" cy="533400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AF696D0-3CFF-8E61-A000-FB369E8C2712}"/>
              </a:ext>
            </a:extLst>
          </p:cNvPr>
          <p:cNvSpPr txBox="1"/>
          <p:nvPr/>
        </p:nvSpPr>
        <p:spPr>
          <a:xfrm>
            <a:off x="3653970" y="3311907"/>
            <a:ext cx="8171488" cy="646986"/>
          </a:xfrm>
          <a:prstGeom prst="roundRect">
            <a:avLst/>
          </a:prstGeom>
          <a:solidFill>
            <a:srgbClr val="00B05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 play football </a:t>
            </a:r>
            <a:r>
              <a:rPr lang="en-GB" sz="3200" b="1" u="sng" dirty="0">
                <a:solidFill>
                  <a:srgbClr val="FFFF00"/>
                </a:solidFill>
              </a:rPr>
              <a:t>so that</a:t>
            </a:r>
            <a:r>
              <a:rPr lang="en-GB" sz="3200" b="1" dirty="0">
                <a:solidFill>
                  <a:srgbClr val="FFFF00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I improve.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2AF22F99-B946-8516-94E4-C048684A2172}"/>
              </a:ext>
            </a:extLst>
          </p:cNvPr>
          <p:cNvSpPr/>
          <p:nvPr/>
        </p:nvSpPr>
        <p:spPr>
          <a:xfrm rot="16200000">
            <a:off x="7728410" y="4044071"/>
            <a:ext cx="890587" cy="533400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B369E87-DF91-4861-1ECF-00B79C2CDBF3}"/>
              </a:ext>
            </a:extLst>
          </p:cNvPr>
          <p:cNvSpPr txBox="1"/>
          <p:nvPr/>
        </p:nvSpPr>
        <p:spPr>
          <a:xfrm>
            <a:off x="235819" y="4831997"/>
            <a:ext cx="11798186" cy="629960"/>
          </a:xfrm>
          <a:prstGeom prst="roundRect">
            <a:avLst/>
          </a:prstGeom>
          <a:solidFill>
            <a:srgbClr val="00B05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100" dirty="0">
                <a:solidFill>
                  <a:schemeClr val="bg1"/>
                </a:solidFill>
              </a:rPr>
              <a:t>I played football, </a:t>
            </a:r>
            <a:r>
              <a:rPr lang="en-GB" sz="3100" b="1" u="sng" dirty="0">
                <a:solidFill>
                  <a:srgbClr val="FFFF00"/>
                </a:solidFill>
              </a:rPr>
              <a:t>however</a:t>
            </a:r>
            <a:r>
              <a:rPr lang="en-GB" sz="3100" dirty="0">
                <a:solidFill>
                  <a:schemeClr val="bg1"/>
                </a:solidFill>
              </a:rPr>
              <a:t>, I would like to play cricket.</a:t>
            </a: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FA204066-1685-D5D6-E538-45509FBFEC82}"/>
              </a:ext>
            </a:extLst>
          </p:cNvPr>
          <p:cNvSpPr/>
          <p:nvPr/>
        </p:nvSpPr>
        <p:spPr>
          <a:xfrm rot="16200000">
            <a:off x="4533980" y="5559941"/>
            <a:ext cx="890587" cy="533400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98513B6-9032-8017-E221-7AFFEEA9F3FF}"/>
              </a:ext>
            </a:extLst>
          </p:cNvPr>
          <p:cNvSpPr txBox="1"/>
          <p:nvPr/>
        </p:nvSpPr>
        <p:spPr>
          <a:xfrm>
            <a:off x="448355" y="352981"/>
            <a:ext cx="2839073" cy="1191816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Adverbs of 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67F5AF9-5C13-52E7-4A18-3A50F3F0597F}"/>
              </a:ext>
            </a:extLst>
          </p:cNvPr>
          <p:cNvSpPr txBox="1"/>
          <p:nvPr/>
        </p:nvSpPr>
        <p:spPr>
          <a:xfrm>
            <a:off x="448355" y="1675323"/>
            <a:ext cx="2839073" cy="2281476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Because,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As,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However,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So that</a:t>
            </a:r>
          </a:p>
        </p:txBody>
      </p:sp>
    </p:spTree>
    <p:extLst>
      <p:ext uri="{BB962C8B-B14F-4D97-AF65-F5344CB8AC3E}">
        <p14:creationId xmlns:p14="http://schemas.microsoft.com/office/powerpoint/2010/main" val="648704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3" grpId="0" animBg="1"/>
      <p:bldP spid="6" grpId="0" animBg="1"/>
      <p:bldP spid="7" grpId="0" animBg="1"/>
      <p:bldP spid="10" grpId="0" animBg="1"/>
      <p:bldP spid="11" grpId="0" animBg="1"/>
      <p:bldP spid="12" grpId="0" animBg="1"/>
      <p:bldP spid="1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D88970-2F52-CF4B-6CDC-C2B2A4F9D2C0}"/>
              </a:ext>
            </a:extLst>
          </p:cNvPr>
          <p:cNvSpPr txBox="1"/>
          <p:nvPr/>
        </p:nvSpPr>
        <p:spPr>
          <a:xfrm>
            <a:off x="974361" y="2038796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“Behind” is </a:t>
            </a:r>
            <a:b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</a:br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an adverb of place</a:t>
            </a:r>
          </a:p>
        </p:txBody>
      </p:sp>
    </p:spTree>
    <p:extLst>
      <p:ext uri="{BB962C8B-B14F-4D97-AF65-F5344CB8AC3E}">
        <p14:creationId xmlns:p14="http://schemas.microsoft.com/office/powerpoint/2010/main" val="956647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583055" y="4699019"/>
            <a:ext cx="1099021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“Behind” describes </a:t>
            </a:r>
            <a:r>
              <a:rPr lang="en-GB" sz="4000" u="sng" dirty="0">
                <a:solidFill>
                  <a:schemeClr val="bg1"/>
                </a:solidFill>
                <a:latin typeface="Andika" panose="02000000000000000000" pitchFamily="2" charset="0"/>
              </a:rPr>
              <a:t>where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 the verb happened </a:t>
            </a:r>
            <a:b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so it is an </a:t>
            </a:r>
            <a:r>
              <a:rPr lang="en-GB" sz="4000" u="sng" dirty="0">
                <a:solidFill>
                  <a:schemeClr val="bg1"/>
                </a:solidFill>
                <a:latin typeface="Andika" panose="02000000000000000000" pitchFamily="2" charset="0"/>
              </a:rPr>
              <a:t>adverb of place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1C65330-2AF4-BB30-7CC2-B3522C937724}"/>
              </a:ext>
            </a:extLst>
          </p:cNvPr>
          <p:cNvSpPr txBox="1"/>
          <p:nvPr/>
        </p:nvSpPr>
        <p:spPr>
          <a:xfrm>
            <a:off x="974361" y="2038796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“Behind” is </a:t>
            </a:r>
            <a:b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</a:br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an adverb of place</a:t>
            </a:r>
          </a:p>
        </p:txBody>
      </p:sp>
    </p:spTree>
    <p:extLst>
      <p:ext uri="{BB962C8B-B14F-4D97-AF65-F5344CB8AC3E}">
        <p14:creationId xmlns:p14="http://schemas.microsoft.com/office/powerpoint/2010/main" val="1442015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E3BFD1C-0345-A6CF-EA0A-C98896387151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“After” is </a:t>
            </a:r>
            <a:b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</a:br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an adverb of place.</a:t>
            </a:r>
          </a:p>
        </p:txBody>
      </p:sp>
    </p:spTree>
    <p:extLst>
      <p:ext uri="{BB962C8B-B14F-4D97-AF65-F5344CB8AC3E}">
        <p14:creationId xmlns:p14="http://schemas.microsoft.com/office/powerpoint/2010/main" val="4111956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776B7B6-24B2-E1CA-18F5-6C27C229FC30}"/>
              </a:ext>
            </a:extLst>
          </p:cNvPr>
          <p:cNvSpPr txBox="1"/>
          <p:nvPr/>
        </p:nvSpPr>
        <p:spPr>
          <a:xfrm>
            <a:off x="673143" y="4978480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“After” describes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when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the verb happened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so it is an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adverb of time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3F55834-814B-6161-FEFE-FF7055980012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“After” is </a:t>
            </a:r>
            <a:b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</a:br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an adverb of time.</a:t>
            </a:r>
          </a:p>
        </p:txBody>
      </p:sp>
    </p:spTree>
    <p:extLst>
      <p:ext uri="{BB962C8B-B14F-4D97-AF65-F5344CB8AC3E}">
        <p14:creationId xmlns:p14="http://schemas.microsoft.com/office/powerpoint/2010/main" val="2429463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530352"/>
            <a:ext cx="11699466" cy="6108573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652C450-B6F2-B453-5B72-A75135978CB0}"/>
              </a:ext>
            </a:extLst>
          </p:cNvPr>
          <p:cNvSpPr txBox="1"/>
          <p:nvPr/>
        </p:nvSpPr>
        <p:spPr>
          <a:xfrm>
            <a:off x="476250" y="2038796"/>
            <a:ext cx="1111485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“Quickly” is </a:t>
            </a:r>
            <a:b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</a:br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an adverb of time.</a:t>
            </a:r>
          </a:p>
        </p:txBody>
      </p:sp>
    </p:spTree>
    <p:extLst>
      <p:ext uri="{BB962C8B-B14F-4D97-AF65-F5344CB8AC3E}">
        <p14:creationId xmlns:p14="http://schemas.microsoft.com/office/powerpoint/2010/main" val="3418592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1450" y="530352"/>
            <a:ext cx="11768001" cy="6082204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7459878-F3B8-8155-948C-606BE5F86B7E}"/>
              </a:ext>
            </a:extLst>
          </p:cNvPr>
          <p:cNvSpPr txBox="1"/>
          <p:nvPr/>
        </p:nvSpPr>
        <p:spPr>
          <a:xfrm>
            <a:off x="600891" y="4916316"/>
            <a:ext cx="109902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“Quickly” describes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how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the verb happened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so it is an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adverb of manner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0D8DF57-1E83-348E-D953-E1CE1E8EF462}"/>
              </a:ext>
            </a:extLst>
          </p:cNvPr>
          <p:cNvSpPr txBox="1"/>
          <p:nvPr/>
        </p:nvSpPr>
        <p:spPr>
          <a:xfrm>
            <a:off x="476250" y="2038796"/>
            <a:ext cx="1111485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“Quickly” is </a:t>
            </a:r>
            <a:b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</a:br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an adverb of manner.</a:t>
            </a:r>
          </a:p>
        </p:txBody>
      </p:sp>
    </p:spTree>
    <p:extLst>
      <p:ext uri="{BB962C8B-B14F-4D97-AF65-F5344CB8AC3E}">
        <p14:creationId xmlns:p14="http://schemas.microsoft.com/office/powerpoint/2010/main" val="2570740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ECF31D-A184-310A-BBC9-0FACE1238F45}"/>
              </a:ext>
            </a:extLst>
          </p:cNvPr>
          <p:cNvSpPr txBox="1">
            <a:spLocks/>
          </p:cNvSpPr>
          <p:nvPr/>
        </p:nvSpPr>
        <p:spPr>
          <a:xfrm>
            <a:off x="239986" y="530352"/>
            <a:ext cx="11699466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BC69BD-A790-3632-F22C-1ECF787AC42B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8CA4A3-1CDC-A060-2719-0786034FFDEA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“Carefully is </a:t>
            </a:r>
            <a:b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</a:br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an adverb of manner.</a:t>
            </a:r>
          </a:p>
        </p:txBody>
      </p:sp>
    </p:spTree>
    <p:extLst>
      <p:ext uri="{BB962C8B-B14F-4D97-AF65-F5344CB8AC3E}">
        <p14:creationId xmlns:p14="http://schemas.microsoft.com/office/powerpoint/2010/main" val="1657760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7AECED3-DD4C-3539-E8AE-B047365B1928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“Carefully is </a:t>
            </a:r>
            <a:b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</a:br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an adverb of manner.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622816E-07E5-E3C3-747F-581C06EC1D07}"/>
              </a:ext>
            </a:extLst>
          </p:cNvPr>
          <p:cNvSpPr txBox="1"/>
          <p:nvPr/>
        </p:nvSpPr>
        <p:spPr>
          <a:xfrm>
            <a:off x="600891" y="4916316"/>
            <a:ext cx="109902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“Quickly” describes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how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the verb happened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so it is an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adverb of manner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93233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/>
        </p:nvGraphicFramePr>
        <p:xfrm>
          <a:off x="1544319" y="771525"/>
          <a:ext cx="9952356" cy="36681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A70B72C-94BB-8BB4-A5D7-3A2E4457C92A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“Yesterday” is an </a:t>
            </a:r>
            <a:b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</a:br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adverb of time.</a:t>
            </a:r>
          </a:p>
        </p:txBody>
      </p:sp>
    </p:spTree>
    <p:extLst>
      <p:ext uri="{BB962C8B-B14F-4D97-AF65-F5344CB8AC3E}">
        <p14:creationId xmlns:p14="http://schemas.microsoft.com/office/powerpoint/2010/main" val="676244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600891" y="530352"/>
            <a:ext cx="11338560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E9F3561-16BA-D94D-392D-3CDEAB5B257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5C8F5F1-6C9F-1A7C-D763-A9CDCE3BE101}"/>
              </a:ext>
            </a:extLst>
          </p:cNvPr>
          <p:cNvSpPr txBox="1"/>
          <p:nvPr/>
        </p:nvSpPr>
        <p:spPr>
          <a:xfrm>
            <a:off x="600891" y="4916316"/>
            <a:ext cx="109902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“Yesterday” describes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when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the verb happened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so it is an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adverb of time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F078357-EB81-C727-99BC-B14D8D7BE555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“Yesterday” is an </a:t>
            </a:r>
            <a:b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</a:br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adverb of time.</a:t>
            </a:r>
          </a:p>
        </p:txBody>
      </p:sp>
    </p:spTree>
    <p:extLst>
      <p:ext uri="{BB962C8B-B14F-4D97-AF65-F5344CB8AC3E}">
        <p14:creationId xmlns:p14="http://schemas.microsoft.com/office/powerpoint/2010/main" val="1747209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F792432-12CA-B9D7-C90C-9D8EA246BC9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0EA7D9-2F10-8C00-6C58-AF6A5D23BAA2}"/>
              </a:ext>
            </a:extLst>
          </p:cNvPr>
          <p:cNvSpPr txBox="1"/>
          <p:nvPr/>
        </p:nvSpPr>
        <p:spPr>
          <a:xfrm>
            <a:off x="371475" y="2038796"/>
            <a:ext cx="1121963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“Soon” is </a:t>
            </a:r>
            <a:b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</a:br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an adverb of place.</a:t>
            </a:r>
          </a:p>
        </p:txBody>
      </p:sp>
    </p:spTree>
    <p:extLst>
      <p:ext uri="{BB962C8B-B14F-4D97-AF65-F5344CB8AC3E}">
        <p14:creationId xmlns:p14="http://schemas.microsoft.com/office/powerpoint/2010/main" val="1090800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3822CECC-E6D1-E631-4908-DDA309C60B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43C20D5-9F36-EA06-5884-EE4C717FD2C8}"/>
              </a:ext>
            </a:extLst>
          </p:cNvPr>
          <p:cNvSpPr txBox="1"/>
          <p:nvPr/>
        </p:nvSpPr>
        <p:spPr>
          <a:xfrm>
            <a:off x="600891" y="4916316"/>
            <a:ext cx="109902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“Soon” describes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when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the verb happened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so it is an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adverb of time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23D06E4-663A-95DF-4E43-9313E1865E64}"/>
              </a:ext>
            </a:extLst>
          </p:cNvPr>
          <p:cNvSpPr txBox="1"/>
          <p:nvPr/>
        </p:nvSpPr>
        <p:spPr>
          <a:xfrm>
            <a:off x="371475" y="2038796"/>
            <a:ext cx="1121963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“Soon” is </a:t>
            </a:r>
            <a:b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</a:br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an adverb of time.</a:t>
            </a:r>
          </a:p>
        </p:txBody>
      </p:sp>
    </p:spTree>
    <p:extLst>
      <p:ext uri="{BB962C8B-B14F-4D97-AF65-F5344CB8AC3E}">
        <p14:creationId xmlns:p14="http://schemas.microsoft.com/office/powerpoint/2010/main" val="1011801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4B4D78-92B4-0590-CAB0-677D218A93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E0B060E2-FCF1-6571-69E7-93B214593C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C14D7B-F870-5D22-16A1-6F0696FB37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7ED67C7-D893-9CB2-FEE7-DF0711F62093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CD271C4-3BC9-3E1B-E1BE-A0A3BED3E1DA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“Everywhere” is an </a:t>
            </a:r>
            <a:b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</a:br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adverb of manner.</a:t>
            </a:r>
          </a:p>
        </p:txBody>
      </p:sp>
    </p:spTree>
    <p:extLst>
      <p:ext uri="{BB962C8B-B14F-4D97-AF65-F5344CB8AC3E}">
        <p14:creationId xmlns:p14="http://schemas.microsoft.com/office/powerpoint/2010/main" val="3564004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DF7985-9399-2877-D9E6-E8719FABE0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DE1821AC-47FB-2ABD-9B68-391E8CEACD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4A1E3A-B21F-3E9D-6F80-AD390B371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DFACB5-A2B3-D8E9-D4CD-381DB5458F6B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1377F094-BE45-88B4-0513-6E17F7C2EAC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CE7048E-C25E-2A1A-A28C-F86E7B0BD50D}"/>
              </a:ext>
            </a:extLst>
          </p:cNvPr>
          <p:cNvSpPr txBox="1"/>
          <p:nvPr/>
        </p:nvSpPr>
        <p:spPr>
          <a:xfrm>
            <a:off x="600891" y="4916316"/>
            <a:ext cx="109902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“Everywhere” describes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where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the verb happened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so it is an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adverb of place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6573040-1686-F492-EA76-8B999812441D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“Everywhere” is an </a:t>
            </a:r>
            <a:b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</a:br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adverb of place.</a:t>
            </a:r>
          </a:p>
        </p:txBody>
      </p:sp>
    </p:spTree>
    <p:extLst>
      <p:ext uri="{BB962C8B-B14F-4D97-AF65-F5344CB8AC3E}">
        <p14:creationId xmlns:p14="http://schemas.microsoft.com/office/powerpoint/2010/main" val="383786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E9AAFE-E4F4-9607-A9CA-9F3274D0A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25328271-BF84-1AAA-4567-44B52119C5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9C539D-CC3C-FDC8-01DC-761C9E2B77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E4F03C7-2AC1-9BB5-F7BA-C61DABB08EB4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FD18D43-E09B-A119-ACE6-16980228278A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“Boy” is </a:t>
            </a:r>
            <a:b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</a:br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an adverb of manner.</a:t>
            </a:r>
          </a:p>
        </p:txBody>
      </p:sp>
    </p:spTree>
    <p:extLst>
      <p:ext uri="{BB962C8B-B14F-4D97-AF65-F5344CB8AC3E}">
        <p14:creationId xmlns:p14="http://schemas.microsoft.com/office/powerpoint/2010/main" val="451568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E2C8AA-8E62-B335-E3E9-EC045267D8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3DC313C4-6D7E-1D95-AF83-3DD740E8E5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B37288-12AD-2CAB-3B10-76C8658A40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AD4263F-F2D2-C6FF-6809-3A34D95F20DB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590EC300-0E13-99C3-B404-5A435DD521C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271F7BD-89D8-BD9A-C158-561A30494ADA}"/>
              </a:ext>
            </a:extLst>
          </p:cNvPr>
          <p:cNvSpPr txBox="1"/>
          <p:nvPr/>
        </p:nvSpPr>
        <p:spPr>
          <a:xfrm>
            <a:off x="600891" y="4916316"/>
            <a:ext cx="109902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“Boy” is a thing or object and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does NOT describe a verb.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F628A47-FE37-CC18-0B61-DA3C467859FB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“Boy” is a noun NOT an adverb.</a:t>
            </a:r>
          </a:p>
        </p:txBody>
      </p:sp>
    </p:spTree>
    <p:extLst>
      <p:ext uri="{BB962C8B-B14F-4D97-AF65-F5344CB8AC3E}">
        <p14:creationId xmlns:p14="http://schemas.microsoft.com/office/powerpoint/2010/main" val="3849372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135A1D-85F7-769A-3DCC-FCAB46C402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1070C95D-3A92-5804-0AE8-667D62EFAC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F2E2DB-C5D1-7E6C-11A5-2DD156C5B8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3D1D6DE-07C1-FA45-B638-E8F740B04FD6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CB8132E-D6EA-AC81-DFA6-1ED30E71D064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“Happily” is </a:t>
            </a:r>
            <a:b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</a:br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an adverb of manner.</a:t>
            </a:r>
          </a:p>
        </p:txBody>
      </p:sp>
    </p:spTree>
    <p:extLst>
      <p:ext uri="{BB962C8B-B14F-4D97-AF65-F5344CB8AC3E}">
        <p14:creationId xmlns:p14="http://schemas.microsoft.com/office/powerpoint/2010/main" val="2723309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CC4DD6-F3CB-FA48-88AA-F67910C272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D30F832-CD9C-2B97-F218-2D26901C37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A23D360-B763-358E-98A2-EE0AB783D3DB}"/>
              </a:ext>
            </a:extLst>
          </p:cNvPr>
          <p:cNvSpPr txBox="1">
            <a:spLocks/>
          </p:cNvSpPr>
          <p:nvPr/>
        </p:nvSpPr>
        <p:spPr>
          <a:xfrm>
            <a:off x="600891" y="530352"/>
            <a:ext cx="11338560" cy="60921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34D741A-E932-ACAA-8360-F84328B37955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7CC6C60-18FA-63EF-9877-2636D3939DE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0290F06-E487-4BF4-6D18-CC025F79F86A}"/>
              </a:ext>
            </a:extLst>
          </p:cNvPr>
          <p:cNvSpPr txBox="1"/>
          <p:nvPr/>
        </p:nvSpPr>
        <p:spPr>
          <a:xfrm>
            <a:off x="600891" y="4916316"/>
            <a:ext cx="109902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“Happily” describes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how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the verb happened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so it is an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adverb of manner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550A154-B711-5C38-ABD0-1E2B0C7C9FA6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“Happily” is </a:t>
            </a:r>
            <a:b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</a:br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an adverb of manner.</a:t>
            </a:r>
          </a:p>
        </p:txBody>
      </p:sp>
    </p:spTree>
    <p:extLst>
      <p:ext uri="{BB962C8B-B14F-4D97-AF65-F5344CB8AC3E}">
        <p14:creationId xmlns:p14="http://schemas.microsoft.com/office/powerpoint/2010/main" val="2800725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D08439A6-7599-01F5-3D28-D57073973CE2}"/>
              </a:ext>
            </a:extLst>
          </p:cNvPr>
          <p:cNvGraphicFramePr/>
          <p:nvPr/>
        </p:nvGraphicFramePr>
        <p:xfrm>
          <a:off x="1544319" y="771525"/>
          <a:ext cx="9952356" cy="36681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9CDF35-307F-5A12-79E6-232859E7AD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0DA0E612-E542-598D-F62E-761CA4A22C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FFAB2B-7EF7-6D43-5753-359E6E064E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ED15E27-2FC0-8D16-7ACA-E9E686611C77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741504E-2525-F5DE-489D-CB7CF21BB89D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“Green” is </a:t>
            </a:r>
            <a:b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</a:br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an adverb of place.</a:t>
            </a:r>
          </a:p>
        </p:txBody>
      </p:sp>
    </p:spTree>
    <p:extLst>
      <p:ext uri="{BB962C8B-B14F-4D97-AF65-F5344CB8AC3E}">
        <p14:creationId xmlns:p14="http://schemas.microsoft.com/office/powerpoint/2010/main" val="2231556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588572-8D5B-5E67-EF34-0BC275AB72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5445F2E4-E9E9-622A-5976-F4B4BD1F5E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3338EA-02C0-EC8D-C949-55685C9ED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E6BE7A7-FEC8-3D89-FCB8-4C7D30BBE6E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8E6F4257-DA05-D636-35CE-7FF934A8D5D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1D6F8FF-B903-EE27-8BBD-429EF0213397}"/>
              </a:ext>
            </a:extLst>
          </p:cNvPr>
          <p:cNvSpPr txBox="1"/>
          <p:nvPr/>
        </p:nvSpPr>
        <p:spPr>
          <a:xfrm>
            <a:off x="600891" y="4916316"/>
            <a:ext cx="109902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“Green” describes noun. It is an adjective.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953B265-D44C-CB8B-18EE-3A9C3017DF31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“Green” is an adjective.</a:t>
            </a:r>
          </a:p>
        </p:txBody>
      </p:sp>
    </p:spTree>
    <p:extLst>
      <p:ext uri="{BB962C8B-B14F-4D97-AF65-F5344CB8AC3E}">
        <p14:creationId xmlns:p14="http://schemas.microsoft.com/office/powerpoint/2010/main" val="3591997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2055E7DB-7DC4-47DD-0280-CE7DE7E2E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110821" y="1687315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2130631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Below are five adverbs. Can you tell if they are adverbs of time, place or cause? </a:t>
            </a:r>
            <a:br>
              <a:rPr lang="en-GB" altLang="en-US" sz="2800" dirty="0">
                <a:solidFill>
                  <a:schemeClr val="bg1"/>
                </a:solidFill>
              </a:rPr>
            </a:b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You have 1 minute!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Amber Oval">
            <a:extLst>
              <a:ext uri="{FF2B5EF4-FFF2-40B4-BE49-F238E27FC236}">
                <a16:creationId xmlns:a16="http://schemas.microsoft.com/office/drawing/2014/main" id="{35496460-D172-C647-0271-13B985D5220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3" name="Green Oval">
            <a:extLst>
              <a:ext uri="{FF2B5EF4-FFF2-40B4-BE49-F238E27FC236}">
                <a16:creationId xmlns:a16="http://schemas.microsoft.com/office/drawing/2014/main" id="{84B753FC-7FBA-D534-DD4A-E84D8EAA93CF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5" name="Last 60 seconds">
            <a:extLst>
              <a:ext uri="{FF2B5EF4-FFF2-40B4-BE49-F238E27FC236}">
                <a16:creationId xmlns:a16="http://schemas.microsoft.com/office/drawing/2014/main" id="{FD99EF8A-A45B-9CCC-6597-1DB8D3F83C6D}"/>
              </a:ext>
            </a:extLst>
          </p:cNvPr>
          <p:cNvSpPr txBox="1"/>
          <p:nvPr/>
        </p:nvSpPr>
        <p:spPr>
          <a:xfrm>
            <a:off x="482794" y="5248544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16" name="Grey Oval">
            <a:extLst>
              <a:ext uri="{FF2B5EF4-FFF2-40B4-BE49-F238E27FC236}">
                <a16:creationId xmlns:a16="http://schemas.microsoft.com/office/drawing/2014/main" id="{853C2272-8768-97A9-18A8-888F909E270A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  <a:stCxn id="16" idx="0"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Go 30 seconds">
            <a:extLst>
              <a:ext uri="{FF2B5EF4-FFF2-40B4-BE49-F238E27FC236}">
                <a16:creationId xmlns:a16="http://schemas.microsoft.com/office/drawing/2014/main" id="{266C9D33-8551-FD3E-5C5F-6D9C5EDE0CA8}"/>
              </a:ext>
            </a:extLst>
          </p:cNvPr>
          <p:cNvSpPr txBox="1"/>
          <p:nvPr/>
        </p:nvSpPr>
        <p:spPr>
          <a:xfrm>
            <a:off x="482794" y="524854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1 minutes start">
            <a:extLst>
              <a:ext uri="{FF2B5EF4-FFF2-40B4-BE49-F238E27FC236}">
                <a16:creationId xmlns:a16="http://schemas.microsoft.com/office/drawing/2014/main" id="{1D5ECD7B-9640-D2A9-4D33-2DC74BD3103E}"/>
              </a:ext>
            </a:extLst>
          </p:cNvPr>
          <p:cNvSpPr txBox="1"/>
          <p:nvPr/>
        </p:nvSpPr>
        <p:spPr>
          <a:xfrm>
            <a:off x="482794" y="5272937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BB33AEF0-01D2-2C48-22CF-B8F67D6D5B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90040" y="2446162"/>
            <a:ext cx="2901076" cy="3319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514350" indent="-514350" defTabSz="4429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Later</a:t>
            </a:r>
          </a:p>
          <a:p>
            <a:pPr marL="514350" indent="-514350" defTabSz="4429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Consequently</a:t>
            </a:r>
          </a:p>
          <a:p>
            <a:pPr marL="514350" indent="-514350" defTabSz="4429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Today</a:t>
            </a:r>
          </a:p>
          <a:p>
            <a:pPr marL="514350" indent="-514350" defTabSz="4429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Nearby</a:t>
            </a:r>
          </a:p>
          <a:p>
            <a:pPr marL="514350" indent="-514350" defTabSz="4429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Everywhere	</a:t>
            </a:r>
          </a:p>
        </p:txBody>
      </p:sp>
      <p:pic>
        <p:nvPicPr>
          <p:cNvPr id="7" name="Picture 6" descr="Icon&#10;&#10;Description automatically generated with medium confidence">
            <a:extLst>
              <a:ext uri="{FF2B5EF4-FFF2-40B4-BE49-F238E27FC236}">
                <a16:creationId xmlns:a16="http://schemas.microsoft.com/office/drawing/2014/main" id="{397EEF4D-F278-989D-73B9-D636C92D8E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6121" y="2652500"/>
            <a:ext cx="2802563" cy="3489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EA3DF-7308-33ED-6B90-A9FCB9C0B366}"/>
              </a:ext>
            </a:extLst>
          </p:cNvPr>
          <p:cNvSpPr txBox="1"/>
          <p:nvPr/>
        </p:nvSpPr>
        <p:spPr>
          <a:xfrm>
            <a:off x="2619077" y="2324644"/>
            <a:ext cx="7157167" cy="4136993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0804E1-9632-0DE2-F975-50E838C3CD07}"/>
              </a:ext>
            </a:extLst>
          </p:cNvPr>
          <p:cNvSpPr txBox="1"/>
          <p:nvPr/>
        </p:nvSpPr>
        <p:spPr>
          <a:xfrm>
            <a:off x="2636856" y="2324644"/>
            <a:ext cx="7172388" cy="4171355"/>
          </a:xfrm>
          <a:prstGeom prst="roundRect">
            <a:avLst/>
          </a:prstGeom>
          <a:solidFill>
            <a:srgbClr val="00B05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23900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6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1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28" grpId="0" animBg="1"/>
      <p:bldP spid="34" grpId="0" animBg="1"/>
      <p:bldP spid="6" grpId="0" animBg="1"/>
      <p:bldP spid="2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FA756948-5B8D-D66A-8541-760ED94729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itle 1">
            <a:extLst>
              <a:ext uri="{FF2B5EF4-FFF2-40B4-BE49-F238E27FC236}">
                <a16:creationId xmlns:a16="http://schemas.microsoft.com/office/drawing/2014/main" id="{40EE7C0E-40AE-793C-C18E-6BD301166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2130631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How many did you get correct?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pic>
        <p:nvPicPr>
          <p:cNvPr id="15" name="Picture 14" descr="Icon&#10;&#10;Description automatically generated with medium confidence">
            <a:extLst>
              <a:ext uri="{FF2B5EF4-FFF2-40B4-BE49-F238E27FC236}">
                <a16:creationId xmlns:a16="http://schemas.microsoft.com/office/drawing/2014/main" id="{3F9FD779-6216-CC83-1C7A-1645E03DA3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1896" y="2633264"/>
            <a:ext cx="2802563" cy="3489389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886621DB-8525-04A9-C804-3A2792A7B4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2890" y="2409057"/>
            <a:ext cx="3101684" cy="3319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514350" indent="-514350" defTabSz="4429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Later</a:t>
            </a:r>
            <a:endParaRPr lang="en-GB" altLang="en-US" sz="2800" u="sng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 marL="514350" indent="-514350" defTabSz="4429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Consequently</a:t>
            </a:r>
          </a:p>
          <a:p>
            <a:pPr marL="514350" indent="-514350" defTabSz="4429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Today</a:t>
            </a:r>
          </a:p>
          <a:p>
            <a:pPr marL="514350" indent="-514350" defTabSz="4429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Nearby</a:t>
            </a:r>
          </a:p>
          <a:p>
            <a:pPr marL="514350" indent="-514350" defTabSz="4429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Everywhere</a:t>
            </a:r>
          </a:p>
        </p:txBody>
      </p:sp>
      <p:sp>
        <p:nvSpPr>
          <p:cNvPr id="4" name="later">
            <a:extLst>
              <a:ext uri="{FF2B5EF4-FFF2-40B4-BE49-F238E27FC236}">
                <a16:creationId xmlns:a16="http://schemas.microsoft.com/office/drawing/2014/main" id="{EBDAAE12-3B40-8335-4625-F407F7F3C9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64064" y="2437164"/>
            <a:ext cx="5777363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defTabSz="442913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= adverb of </a:t>
            </a:r>
            <a:r>
              <a:rPr lang="en-GB" altLang="en-US" sz="2800" u="sng" dirty="0">
                <a:solidFill>
                  <a:schemeClr val="tx1"/>
                </a:solidFill>
                <a:latin typeface="Andika" panose="02000000000000000000" pitchFamily="2" charset="0"/>
              </a:rPr>
              <a:t>time</a:t>
            </a:r>
          </a:p>
        </p:txBody>
      </p:sp>
      <p:sp>
        <p:nvSpPr>
          <p:cNvPr id="5" name="Cons">
            <a:extLst>
              <a:ext uri="{FF2B5EF4-FFF2-40B4-BE49-F238E27FC236}">
                <a16:creationId xmlns:a16="http://schemas.microsoft.com/office/drawing/2014/main" id="{6EC0DF7D-27BC-11B0-9678-B26C26CE85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94227" y="2451955"/>
            <a:ext cx="5777363" cy="1380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defTabSz="442913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 defTabSz="442913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= adverb of </a:t>
            </a:r>
            <a:r>
              <a:rPr lang="en-GB" altLang="en-US" sz="2800" u="sng" dirty="0">
                <a:solidFill>
                  <a:schemeClr val="tx1"/>
                </a:solidFill>
                <a:latin typeface="Andika" panose="02000000000000000000" pitchFamily="2" charset="0"/>
              </a:rPr>
              <a:t>cause</a:t>
            </a:r>
            <a:endParaRPr lang="en-GB" altLang="en-US" sz="28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6" name="today">
            <a:extLst>
              <a:ext uri="{FF2B5EF4-FFF2-40B4-BE49-F238E27FC236}">
                <a16:creationId xmlns:a16="http://schemas.microsoft.com/office/drawing/2014/main" id="{7E8F6753-DD71-BE22-B3DA-AEBBA4E00E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84484" y="2409057"/>
            <a:ext cx="5777363" cy="2027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defTabSz="442913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 defTabSz="442913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 defTabSz="442913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= adverb of </a:t>
            </a:r>
            <a:r>
              <a:rPr lang="en-GB" altLang="en-US" sz="2800" u="sng" dirty="0">
                <a:solidFill>
                  <a:schemeClr val="tx1"/>
                </a:solidFill>
                <a:latin typeface="Andika" panose="02000000000000000000" pitchFamily="2" charset="0"/>
              </a:rPr>
              <a:t>time</a:t>
            </a:r>
            <a:endParaRPr lang="en-GB" altLang="en-US" sz="28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7" name="nearby">
            <a:extLst>
              <a:ext uri="{FF2B5EF4-FFF2-40B4-BE49-F238E27FC236}">
                <a16:creationId xmlns:a16="http://schemas.microsoft.com/office/drawing/2014/main" id="{FB1D54FB-4A8C-88E8-55AF-E12DADC552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54038" y="2432029"/>
            <a:ext cx="5777363" cy="2673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defTabSz="442913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 defTabSz="442913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 defTabSz="442913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 defTabSz="442913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= adverb of </a:t>
            </a:r>
            <a:r>
              <a:rPr lang="en-GB" altLang="en-US" sz="2800" u="sng" dirty="0">
                <a:solidFill>
                  <a:schemeClr val="tx1"/>
                </a:solidFill>
                <a:latin typeface="Andika" panose="02000000000000000000" pitchFamily="2" charset="0"/>
              </a:rPr>
              <a:t>place</a:t>
            </a:r>
            <a:endParaRPr lang="en-GB" altLang="en-US" sz="28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10" name="everywehere">
            <a:extLst>
              <a:ext uri="{FF2B5EF4-FFF2-40B4-BE49-F238E27FC236}">
                <a16:creationId xmlns:a16="http://schemas.microsoft.com/office/drawing/2014/main" id="{564F8652-2AF3-8B90-68AD-2276840738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26083" y="2426086"/>
            <a:ext cx="5777363" cy="3319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defTabSz="442913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 defTabSz="442913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 defTabSz="442913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 defTabSz="442913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 defTabSz="442913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= adverb of </a:t>
            </a:r>
            <a:r>
              <a:rPr lang="en-GB" altLang="en-US" sz="2800" u="sng" dirty="0">
                <a:solidFill>
                  <a:schemeClr val="tx1"/>
                </a:solidFill>
                <a:latin typeface="Andika" panose="02000000000000000000" pitchFamily="2" charset="0"/>
              </a:rPr>
              <a:t>place</a:t>
            </a:r>
            <a:endParaRPr lang="en-GB" altLang="en-US" sz="28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12" name="Rectangle: Rounded Corners 11">
            <a:hlinkClick r:id="rId4"/>
            <a:extLst>
              <a:ext uri="{FF2B5EF4-FFF2-40B4-BE49-F238E27FC236}">
                <a16:creationId xmlns:a16="http://schemas.microsoft.com/office/drawing/2014/main" id="{853244F8-67F8-74CC-292B-0EE1367225E5}"/>
              </a:ext>
            </a:extLst>
          </p:cNvPr>
          <p:cNvSpPr/>
          <p:nvPr/>
        </p:nvSpPr>
        <p:spPr>
          <a:xfrm>
            <a:off x="8514413" y="5988805"/>
            <a:ext cx="3492065" cy="694795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0677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10" grpId="0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22AE9C-2699-8335-9907-9E6091FB01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FFC1A633-A5DC-76F6-BFDD-3C0FCBED43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52ABB4B-F16C-94C8-5B5F-5207A594C6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8C20374-BAC6-9541-A5DE-464644FF1D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E25696D-68E6-8F97-08D5-EE934BF4653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906E20C-3648-C01D-2084-1553F523ECE9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5A51CD0B-8D6A-D656-CD94-CDD2164C59BD}"/>
              </a:ext>
            </a:extLst>
          </p:cNvPr>
          <p:cNvGraphicFramePr/>
          <p:nvPr/>
        </p:nvGraphicFramePr>
        <p:xfrm>
          <a:off x="1544319" y="771525"/>
          <a:ext cx="9952356" cy="36681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2844591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4FBC91-ACD0-3453-1DF5-D5C6AF947A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D836544-FE5B-2106-B486-9586BD4587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D3A11BBE-BD2B-C8E0-BE3C-9EC115F4E7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EF3D441-BDE3-7D11-A863-9B862916EE4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CAEFE4D-B556-33E4-5B6C-FE347E771DF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EE13A48-D377-E21F-A583-9DFF8C67E13A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1889BD75-C8F3-2B97-5437-B394C87E40B8}"/>
              </a:ext>
            </a:extLst>
          </p:cNvPr>
          <p:cNvGraphicFramePr/>
          <p:nvPr/>
        </p:nvGraphicFramePr>
        <p:xfrm>
          <a:off x="1544319" y="771525"/>
          <a:ext cx="9952356" cy="36681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6777265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94C46B-E017-7E7C-77D4-E89755B6C2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1C369924-1669-9BC7-EDE2-6E24ACDA68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CB26647-20CE-574C-70CA-BDF604B5D7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F4BDCF3-EE3A-CCD9-5305-3EC9B73541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5590C75-C795-849B-5850-AE6CAEABEA7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A382AA8-E4BA-56DF-01E1-E7AAAB578A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A2E08A59-9723-F7E1-3305-E07C6A8A4A5A}"/>
              </a:ext>
            </a:extLst>
          </p:cNvPr>
          <p:cNvGraphicFramePr/>
          <p:nvPr/>
        </p:nvGraphicFramePr>
        <p:xfrm>
          <a:off x="1544319" y="771525"/>
          <a:ext cx="9952356" cy="36681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30975168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92B937-F5F8-FBB4-0181-BD03B08575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512E8BA-EC97-142B-5C0C-55E955DCB7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FF594D6-072F-C574-942B-6B0D7506A7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D576467-5DF5-EA35-F102-9423DFA35D8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7E206408-02D6-4C4E-1A17-FEA98EEC5563}"/>
              </a:ext>
            </a:extLst>
          </p:cNvPr>
          <p:cNvGraphicFramePr/>
          <p:nvPr/>
        </p:nvGraphicFramePr>
        <p:xfrm>
          <a:off x="1544319" y="704851"/>
          <a:ext cx="9952356" cy="37347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10B7229A-DB33-368F-71CB-7F32036A4AF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21DE30A-C059-B83D-8606-DE59A938176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Verb Phrase,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20185135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215759-B217-CEF9-3811-7A3CF074B2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C00C75D1-BCF2-9162-608D-009BE14BEC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E31F756-57D9-753D-88B9-2484550206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A427464-14B1-0FF1-8714-F5BB0691A54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4EF9E7D-252B-82A2-F696-AFFB0353AB23}"/>
              </a:ext>
            </a:extLst>
          </p:cNvPr>
          <p:cNvGraphicFramePr/>
          <p:nvPr/>
        </p:nvGraphicFramePr>
        <p:xfrm>
          <a:off x="1544319" y="704851"/>
          <a:ext cx="9952356" cy="37347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978C9725-7707-938F-3B75-A67FA3DD5838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65592F5-7E72-49B3-B464-A6FE3DFC4AB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Verb Phrase,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 verb is?</a:t>
            </a:r>
          </a:p>
        </p:txBody>
      </p:sp>
    </p:spTree>
    <p:extLst>
      <p:ext uri="{BB962C8B-B14F-4D97-AF65-F5344CB8AC3E}">
        <p14:creationId xmlns:p14="http://schemas.microsoft.com/office/powerpoint/2010/main" val="20839447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1461</Words>
  <Application>Microsoft Office PowerPoint</Application>
  <PresentationFormat>Widescreen</PresentationFormat>
  <Paragraphs>275</Paragraphs>
  <Slides>43</Slides>
  <Notes>0</Notes>
  <HiddenSlides>0</HiddenSlides>
  <MMClips>10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46" baseType="lpstr">
      <vt:lpstr>Arial</vt:lpstr>
      <vt:lpstr>Andika</vt:lpstr>
      <vt:lpstr>Office Theme</vt:lpstr>
      <vt:lpstr> How to Use this PowerPoint</vt:lpstr>
      <vt:lpstr>Adverbs of  time, manner and place.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Below are five adverbs. Can you tell if they are adverbs of time, place or cause?   You have 1 minute!</vt:lpstr>
      <vt:lpstr>How many did you get correct?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2025-12-22T10:18:10Z</dcterms:modified>
</cp:coreProperties>
</file>