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390" r:id="rId2"/>
    <p:sldId id="515" r:id="rId3"/>
    <p:sldId id="516" r:id="rId4"/>
    <p:sldId id="517" r:id="rId5"/>
    <p:sldId id="385" r:id="rId6"/>
  </p:sldIdLst>
  <p:sldSz cx="12192000" cy="6858000"/>
  <p:notesSz cx="6858000" cy="9144000"/>
  <p:embeddedFontLst>
    <p:embeddedFont>
      <p:font typeface="Andika" panose="02000000000000000000" pitchFamily="2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CB20AE-0CFC-43DB-9DC3-907A49B02FC6}" v="3" dt="2025-12-15T12:34:15.9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A5BDD-1538-9B17-7E80-311ACD349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53BAE1-9180-D8E9-24C5-A8CC07C1C7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061EBA-40F8-F22D-7431-51C0D16C2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A501BE-444D-4B72-24E0-6E0AEE8D9B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4931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17277-06B1-2F14-8E75-EDC63D3ED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68AAD-0AA3-E0E1-A7B4-22582D3333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286F3C-ED48-9EB3-9768-EFE2AC317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7AB2D-0EEC-646E-B37E-B46BDAE174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2005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7539" y="1931899"/>
            <a:ext cx="8750267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Yesterday,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walked. (An adverb of time.)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walked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over there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 (An adverb of place.)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walked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quickly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 (An adverb of manner.)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adverb of time, an adverb of place and an adverb of manner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the below sentence to make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 different sentences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309" y="1062457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7539" y="4153742"/>
            <a:ext cx="7255326" cy="141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48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D5475-63D2-AA1A-8507-7C817770A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1895401-231A-35E8-B840-DC77B4A355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C81D9FA-A492-DFAC-8C01-017D0E50695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9EF12AD-6BCF-2946-A161-7E931FEBB00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adverb of time, an adverb of place and an adverb of manner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the below sentence to make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 different sentences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88D747-E280-A4BE-9418-2320E68E2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5C9654D-2F82-ADC2-5F01-1F3B468920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309" y="1062457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427A3C7-87CE-E9E9-AFFA-B3B3072D2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3630" y="1760368"/>
            <a:ext cx="7255326" cy="141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48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42D3702-F935-7509-0B16-AB7A23F4065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804A6C74-BC54-E116-10B1-525F1279164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25E84B9-B6D3-B826-BE42-C6B79F97EFE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7E9024-69E6-FA63-134B-3305A5D5C48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436A863-64BC-59DC-9401-57E01CB5259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10FFA84-10F0-8DC3-C5F7-8AD10491B9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292C105-45D8-3EAB-408C-60F9C50CEE2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20EE1C-3515-714D-C7C2-528D82BE841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E5B3D5-C62E-471B-7D99-D27635AB8E2A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1CE8856-CA63-8069-F7D8-DCB5CE025C5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9D73AB1-CD25-8442-78FC-4B6F814DA86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12AF34D-6B60-DC49-972C-122D82709C1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401B25-9CB0-CACE-A649-0BA65EF2AD3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318E588-C9B4-5FE3-2CD6-792CB0FB2214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67AF935-BFAD-F8F7-7327-829FD4C1743C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9A6D768-9066-CF37-1207-C7FE5EC6A8E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6EBB834-99E1-7577-CE9D-81B878C37CEB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22F93D3-EE9B-3FE4-C042-E812EA5F685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F5A5986-BC5C-986F-7BE5-2B5029DE2C12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D0834D-F299-B7AB-E379-87071E57BE4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6EF5544-D534-DF9C-2F53-70D5AC4AAA5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5505C84-B3D3-1318-DF6E-5BD034DC9E3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8ACBF0F-7679-8C2B-1705-F69447EFD21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9641D66-CAD9-B997-1FAD-6FFF5DAA579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98C33-9F54-320D-2952-B09B3BCACF9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4AB1D4B-038B-C11F-3567-E320C3353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722" y="3081016"/>
            <a:ext cx="657692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An adverb of time:</a:t>
            </a:r>
            <a:endParaRPr lang="fr-FR" altLang="en-US" sz="2000" u="sng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9629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FA8D2-7C61-DF4C-76BA-F6BA04EE0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7184D0F-24D6-9CF8-4252-5AF61DB06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D2632F5-9077-A959-0A25-729C596B272A}"/>
              </a:ext>
            </a:extLst>
          </p:cNvPr>
          <p:cNvSpPr/>
          <p:nvPr/>
        </p:nvSpPr>
        <p:spPr>
          <a:xfrm>
            <a:off x="441847" y="1740134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5EBF4B-470B-BEB0-C59E-DFB9D99F0FE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adverb of time, an adverb of place and an adverb of manner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the below sentence to make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 different sentences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A4D3B26-D2F0-5A84-08FF-8B72ADDF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9FE8ED7-F4AC-5123-2FA4-1EF152CA2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309" y="1062457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D1E0DA-E01D-2B71-E9B1-8B221E52D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3630" y="1760368"/>
            <a:ext cx="7255326" cy="141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48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773CACA-2C98-C9F4-6AAC-22EEFF6C787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8772F499-1EA5-F45A-597F-3012AD41B31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8396982-12BC-8E45-3956-54A0BF5003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9F9FDD-A53A-BD65-A269-C656E86DE0C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2A8C655-AFA1-BA01-8893-13677CDF6CE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B3B4332-7393-9355-8E73-376E2A5D9B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E878014-FF61-33B9-1908-0AAED8B8FFF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FE884D-DFAE-1B51-3065-0E3B8086274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364CBE8-2383-B777-1696-FD58AFB733B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62BE43-4ABE-6D54-AF4F-792290936B10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7CD3B88-7D8B-095D-9092-F322D210E84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AB8BF06-BAAC-40AB-790A-A5C7953C076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320FBF6-4EEF-3DE7-7B05-63B207B36164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DD50A70-0AF9-DF62-DC69-2487D96BE9B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08E6C3E-2F67-E1C8-F203-0B6B47102CE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B140219-D09C-4B6F-1521-EA6FEC1B53A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F6582EB-50BB-3DC1-DFA4-54F50EFFBD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D69E26E-5828-8FBE-524D-21F07535AE1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1BD8D2-4663-BDAD-2C59-41C812D4A85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412F59E-59F9-3453-6A2A-A7952F1EC51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6196E74-D244-01C8-0FF2-BFECBF31755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0BA28E1-15BE-A004-8535-158C9A4ECB7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B7E372C-D864-785D-7308-16B7D66A0DB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BACEE59-9750-352E-FC6A-2BB03EC3235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62594A-50C1-DC7E-D8A1-58A9ADFA0D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1D95410-7959-C723-418D-47FC03CD04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722" y="3081016"/>
            <a:ext cx="657692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An adverb of time:</a:t>
            </a:r>
            <a:endParaRPr lang="fr-FR" altLang="en-US" sz="2000" u="sng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FD6D030-6BA8-E209-10CA-C83922C7EF8C}"/>
              </a:ext>
            </a:extLst>
          </p:cNvPr>
          <p:cNvSpPr txBox="1"/>
          <p:nvPr/>
        </p:nvSpPr>
        <p:spPr>
          <a:xfrm>
            <a:off x="4179551" y="3642413"/>
            <a:ext cx="6153150" cy="597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400" u="sng" dirty="0">
                <a:solidFill>
                  <a:schemeClr val="tx1"/>
                </a:solidFill>
                <a:latin typeface="Andika" panose="02000000000000000000" pitchFamily="2" charset="0"/>
              </a:rPr>
              <a:t>tomorrow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9D505D2-998F-7900-C937-F208C3F910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722" y="4148374"/>
            <a:ext cx="657692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An adverb of place:</a:t>
            </a:r>
            <a:endParaRPr lang="fr-FR" altLang="en-US" sz="2000" u="sng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BC377B-6BBD-0790-661B-DA916361B626}"/>
              </a:ext>
            </a:extLst>
          </p:cNvPr>
          <p:cNvSpPr txBox="1"/>
          <p:nvPr/>
        </p:nvSpPr>
        <p:spPr>
          <a:xfrm>
            <a:off x="4179551" y="4571454"/>
            <a:ext cx="6153150" cy="597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400" u="sng" dirty="0">
                <a:solidFill>
                  <a:schemeClr val="tx1"/>
                </a:solidFill>
                <a:latin typeface="Andika" panose="02000000000000000000" pitchFamily="2" charset="0"/>
              </a:rPr>
              <a:t>high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3F49DB1-941A-5077-F805-7C20307CE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721" y="5097690"/>
            <a:ext cx="657692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An adverb of manner:</a:t>
            </a:r>
            <a:endParaRPr lang="fr-FR" altLang="en-US" sz="2000" u="sng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C7F3DEF-D044-7AED-458D-E3FEB9C1923A}"/>
              </a:ext>
            </a:extLst>
          </p:cNvPr>
          <p:cNvSpPr txBox="1"/>
          <p:nvPr/>
        </p:nvSpPr>
        <p:spPr>
          <a:xfrm>
            <a:off x="4179551" y="5595490"/>
            <a:ext cx="6153150" cy="597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400" u="sng" dirty="0">
                <a:solidFill>
                  <a:schemeClr val="tx1"/>
                </a:solidFill>
                <a:latin typeface="Andika" panose="02000000000000000000" pitchFamily="2" charset="0"/>
              </a:rPr>
              <a:t>smoothly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938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8"/>
          <a:ext cx="12001501" cy="6079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602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9656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43231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-</a:t>
                      </a:r>
                      <a:r>
                        <a:rPr lang="en-GB" dirty="0" err="1"/>
                        <a:t>ly</a:t>
                      </a:r>
                      <a:r>
                        <a:rPr lang="en-GB" dirty="0"/>
                        <a:t> adverb - Subject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adverb - Adverb | Subject | 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GAdverb2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adverb - Subject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runs quickly.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GAdverb3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 - Subject | Verb | Adverb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runs quickly to the house.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GAdverb4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1060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Adverb of time, manner or place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8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48399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464</Words>
  <Application>Microsoft Office PowerPoint</Application>
  <PresentationFormat>Widescreen</PresentationFormat>
  <Paragraphs>76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2025-12-22T10:18:01Z</dcterms:modified>
</cp:coreProperties>
</file>