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407" r:id="rId3"/>
    <p:sldId id="408" r:id="rId4"/>
    <p:sldId id="409" r:id="rId5"/>
    <p:sldId id="410" r:id="rId6"/>
    <p:sldId id="411" r:id="rId7"/>
    <p:sldId id="511" r:id="rId8"/>
    <p:sldId id="512" r:id="rId9"/>
    <p:sldId id="468" r:id="rId10"/>
    <p:sldId id="445" r:id="rId11"/>
    <p:sldId id="446" r:id="rId12"/>
    <p:sldId id="447" r:id="rId13"/>
    <p:sldId id="469" r:id="rId14"/>
    <p:sldId id="471" r:id="rId15"/>
    <p:sldId id="472" r:id="rId16"/>
    <p:sldId id="470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14E81E-6936-4AA3-8A20-B60190483C7F}" v="2" dt="2025-12-09T12:47:41.0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skilfully hides the green gems.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9244603" y="3917314"/>
            <a:ext cx="972229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061041" y="3869917"/>
            <a:ext cx="1247775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510816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166777" y="450975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139139" y="439978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596874" y="5056243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skilfully hides the green gems.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9175182" y="3861432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043958" y="3863968"/>
            <a:ext cx="1352550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691272" y="489795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156292" y="447049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319595" y="435063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586390" y="502959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skilfully hides the green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210175" y="5360191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492738" y="444990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18CC82-590E-7E18-34BC-200637C1577E}"/>
              </a:ext>
            </a:extLst>
          </p:cNvPr>
          <p:cNvSpPr txBox="1">
            <a:spLocks/>
          </p:cNvSpPr>
          <p:nvPr/>
        </p:nvSpPr>
        <p:spPr>
          <a:xfrm>
            <a:off x="697058" y="1344231"/>
            <a:ext cx="73801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- past, present or future -?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FCE7276-C3B9-3ED5-7D2A-AA8E7B3B409C}"/>
              </a:ext>
            </a:extLst>
          </p:cNvPr>
          <p:cNvSpPr txBox="1">
            <a:spLocks/>
          </p:cNvSpPr>
          <p:nvPr/>
        </p:nvSpPr>
        <p:spPr>
          <a:xfrm>
            <a:off x="5085251" y="2585611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skilfully hides the green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“skilfully”?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633283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905522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B3982-A726-F3BA-5DFC-C2DBD326B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349F29A-F7E9-E930-A7CA-0FF080441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8EA950E-4BCF-B6A3-C628-35A492E8565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DA8CB2-7E41-CB23-12B8-5CD9337E817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skilfully hides the green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61E7A31-6A63-2588-C074-9C4DD8EEA6F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“green”?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45D59E-9D09-F64D-7FE1-43AB6489AF28}"/>
              </a:ext>
            </a:extLst>
          </p:cNvPr>
          <p:cNvSpPr txBox="1">
            <a:spLocks/>
          </p:cNvSpPr>
          <p:nvPr/>
        </p:nvSpPr>
        <p:spPr>
          <a:xfrm>
            <a:off x="7201665" y="537944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DF39BDE-5CCC-0980-B949-2CC8C206F8B2}"/>
              </a:ext>
            </a:extLst>
          </p:cNvPr>
          <p:cNvSpPr/>
          <p:nvPr/>
        </p:nvSpPr>
        <p:spPr>
          <a:xfrm rot="16200000">
            <a:off x="7473904" y="44662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1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58ACA4-B633-A206-48C3-D545EDBBA7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E97646-C3AF-F2C4-200E-9A9B877B53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ADE15A8-2453-B1F6-A493-D7FD064B1F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1C6ACE-881A-AB74-858A-6EA196ABC73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skilfully hides the green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17B1D36-209E-1917-3107-7268BAD2A8B6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979A48E-BC44-7045-D6A4-01153241A3A1}"/>
              </a:ext>
            </a:extLst>
          </p:cNvPr>
          <p:cNvSpPr txBox="1">
            <a:spLocks/>
          </p:cNvSpPr>
          <p:nvPr/>
        </p:nvSpPr>
        <p:spPr>
          <a:xfrm>
            <a:off x="6258692" y="537944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BE60C81-CB65-5F6F-493D-2456EF04D7E6}"/>
              </a:ext>
            </a:extLst>
          </p:cNvPr>
          <p:cNvSpPr/>
          <p:nvPr/>
        </p:nvSpPr>
        <p:spPr>
          <a:xfrm rot="16200000">
            <a:off x="6530931" y="44662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15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skilfully hides the green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7589079" y="1657451"/>
            <a:ext cx="17057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7878026" y="2770485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756291" y="4973274"/>
            <a:ext cx="1896947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100835" y="2707195"/>
            <a:ext cx="121128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16200000">
            <a:off x="9085443" y="4339383"/>
            <a:ext cx="119488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01730" y="1587607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597268" y="1597489"/>
            <a:ext cx="129258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601638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5FE965B-C41F-79A0-72E8-4E6C995CA2E2}"/>
              </a:ext>
            </a:extLst>
          </p:cNvPr>
          <p:cNvSpPr txBox="1">
            <a:spLocks/>
          </p:cNvSpPr>
          <p:nvPr/>
        </p:nvSpPr>
        <p:spPr>
          <a:xfrm>
            <a:off x="3988794" y="4994102"/>
            <a:ext cx="1650696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558144-6155-02C6-6F2A-2A72AEA49549}"/>
              </a:ext>
            </a:extLst>
          </p:cNvPr>
          <p:cNvSpPr/>
          <p:nvPr/>
        </p:nvSpPr>
        <p:spPr>
          <a:xfrm rot="16200000">
            <a:off x="4216703" y="4339383"/>
            <a:ext cx="1194878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CF246A-24F6-CB8A-6C48-79F736259DE3}"/>
              </a:ext>
            </a:extLst>
          </p:cNvPr>
          <p:cNvSpPr txBox="1">
            <a:spLocks/>
          </p:cNvSpPr>
          <p:nvPr/>
        </p:nvSpPr>
        <p:spPr>
          <a:xfrm>
            <a:off x="6090451" y="499410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29561859-EEF4-43DC-A51D-6860E02DEECD}"/>
              </a:ext>
            </a:extLst>
          </p:cNvPr>
          <p:cNvSpPr/>
          <p:nvPr/>
        </p:nvSpPr>
        <p:spPr>
          <a:xfrm rot="16200000">
            <a:off x="6722759" y="4397044"/>
            <a:ext cx="1283840" cy="20597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: Rounded Corners 17">
            <a:hlinkClick r:id="rId3"/>
            <a:extLst>
              <a:ext uri="{FF2B5EF4-FFF2-40B4-BE49-F238E27FC236}">
                <a16:creationId xmlns:a16="http://schemas.microsoft.com/office/drawing/2014/main" id="{B8DD1EAE-B0EC-1555-3AF0-2CC9816EF933}"/>
              </a:ext>
            </a:extLst>
          </p:cNvPr>
          <p:cNvSpPr/>
          <p:nvPr/>
        </p:nvSpPr>
        <p:spPr>
          <a:xfrm>
            <a:off x="8514413" y="5988805"/>
            <a:ext cx="3492065" cy="694795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say that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fixed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muscles of steel.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fixed the rocket.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D6851F-94DE-5357-7A07-D9D6023FF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279302A-705B-6D50-8249-3B102B6D7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0B2E5B-1A27-1FE2-2143-8D558F1BEAC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say that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9C4174-96F3-11A7-6B1C-D2E0FEC0746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fixed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D59608-320F-2BF4-0D89-3BFE3F518F1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muscles of steel.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ECE727F-46A4-3F25-D7E9-7846188C248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fixed the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66418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949F49-EB76-E7B4-FE83-A7B3A226E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ABE95CD-C2B8-6ABD-CFB3-9DABCEC7E6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519FA9-22CF-9738-9E93-2C9EE52E7D3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say that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0060FF-B1CD-2EAA-865D-071384D6C4D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fixed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AA4A4F-7DCF-FBB8-987A-0C000168873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muscles of steel.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8972F-8ECF-0E84-8A03-40CE16D4C2C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fixed the </a:t>
            </a:r>
            <a:r>
              <a:rPr lang="en-GB" sz="4000" dirty="0">
                <a:solidFill>
                  <a:srgbClr val="00B0F0"/>
                </a:solidFill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4134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5919C-3A98-1964-AA8F-57F54176C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9E768A5-5A00-23DE-6EA7-74DBFF3015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2B481EB-FC97-E5D6-22C7-351909A58C7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say that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6B811A-CD1B-5399-91AA-5E9E0792ACE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fixed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FEDE2C-82B4-DF7B-90B5-461B4EC3E26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muscles of steel.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6AB503-7C1C-7D5A-F829-43E8812A4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fixed the </a:t>
            </a:r>
            <a:r>
              <a:rPr lang="en-GB" sz="4000" dirty="0">
                <a:solidFill>
                  <a:srgbClr val="00B0F0"/>
                </a:solidFill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71561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05D13-A94E-9182-F8BD-F229A3F48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D9EABD5-08D9-52B8-524D-D7BA138CEE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5EA420-86B2-DCBD-ED04-B673CD4C35B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say that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42F6B8-38A0-0CC5-8681-B21DFDBCCAF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fixed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7A365E-EEF0-771E-C710-2E7AC1BD897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muscles of steel.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C9A23A-6D21-08AC-611B-DB72D5041B8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fixed the </a:t>
            </a:r>
            <a:r>
              <a:rPr lang="en-GB" sz="4000" dirty="0">
                <a:solidFill>
                  <a:srgbClr val="00B0F0"/>
                </a:solidFill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92981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6EB549-AE43-D104-242A-A074FA4BC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5BA3FE9-94EA-F45E-6FC9-2BE9C9213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364B8C-918A-9A77-79F8-1918EEF64D5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shouldn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say that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C6C2E7B-45A4-0E00-2371-74729AA9DCE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fixed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74FD094-7011-78EB-C62F-C40BDC90467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muscles of steel.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A5993AC-0B52-9457-50A4-F7C769C32B5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fixed the </a:t>
            </a:r>
            <a:r>
              <a:rPr lang="en-GB" sz="4000" dirty="0">
                <a:solidFill>
                  <a:srgbClr val="00B0F0"/>
                </a:solidFill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06870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D1AA1-E73E-89E4-D473-E636B0D39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642CA46-A06F-A73A-85F5-EA692AEA4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658B26-A544-4820-C181-F1BA35E3D67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shouldn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say that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13DC4D0-52B4-C08F-07D5-373C9B2AA95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fixed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3F0118-E6F5-387B-A53E-9E42B925FBC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muscles of steel.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557EE9-485D-982F-7F31-9CB5BE227D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fixed the </a:t>
            </a:r>
            <a:r>
              <a:rPr lang="en-GB" sz="4000" dirty="0">
                <a:solidFill>
                  <a:srgbClr val="00B0F0"/>
                </a:solidFill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1387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skilfully hides the green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149350" y="4837895"/>
            <a:ext cx="811778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9228488" y="3785438"/>
            <a:ext cx="1038644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207815" y="4288744"/>
            <a:ext cx="1091577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194915" y="424729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149350" y="3734512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749</Words>
  <Application>Microsoft Office PowerPoint</Application>
  <PresentationFormat>Widescreen</PresentationFormat>
  <Paragraphs>99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2025-12-22T10:18:20Z</dcterms:modified>
</cp:coreProperties>
</file>