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433" r:id="rId3"/>
    <p:sldId id="434" r:id="rId4"/>
    <p:sldId id="435" r:id="rId5"/>
    <p:sldId id="436" r:id="rId6"/>
    <p:sldId id="437" r:id="rId7"/>
    <p:sldId id="438" r:id="rId8"/>
    <p:sldId id="468" r:id="rId9"/>
    <p:sldId id="445" r:id="rId10"/>
    <p:sldId id="446" r:id="rId11"/>
    <p:sldId id="447" r:id="rId12"/>
    <p:sldId id="469" r:id="rId13"/>
    <p:sldId id="471" r:id="rId14"/>
    <p:sldId id="470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14B302-6EE4-4ECD-9F12-E382668DC6F4}" v="2" dt="2025-12-09T12:48:04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562975" y="386690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889547" y="3903336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12750" y="49365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07277" y="4485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41073" y="44013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337374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60052" y="529152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32291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“cleverly”?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09192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36416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“difficult”?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623517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650741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817350" y="16367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83857" y="265450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50663" y="163671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000086" y="262752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995156" y="163671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191545" y="265450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2761842" y="16367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3516737" y="272787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hlinkClick r:id="rId3"/>
            <a:extLst>
              <a:ext uri="{FF2B5EF4-FFF2-40B4-BE49-F238E27FC236}">
                <a16:creationId xmlns:a16="http://schemas.microsoft.com/office/drawing/2014/main" id="{943B3B2F-B325-7281-4915-A0BF2B74E5D3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shouted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22894-9D38-D2E0-DA1A-FD86A104B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008922-B29E-EAC5-36DE-38A41124B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1A72E-B6FC-6615-DA6F-1F087920FCD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shouted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CFE67-9B40-6C44-C2FC-1CEDD6628C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D2F792-4328-1906-B1A5-050C3832196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275E12-2CC2-CEFA-0794-CC9456C246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5554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B3529-985F-6FF8-D052-7EA930AF1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046CF3-A563-50EE-708E-A25EC399B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69055B-F341-014D-6EB1-042F104D69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shouted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0D5950-6E3A-4D3C-86B8-4D8861C280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8E79B-6389-D2FF-3F54-DCFBEFC942A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30D620-0FE5-A094-719F-31D5ACBEC6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427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D8EE4-11D8-9B3D-78A4-4321392CF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1B2FE4-A258-681C-E42A-548153184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6833B-1868-3553-B14F-FBC29FB02F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shouted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CDE260-5244-3E27-316E-B8136801B97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5FDE85-D4A2-28E4-B4D0-FD9C5C30FE1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0F0F7A-03AC-A0FF-C27F-2DA3B3C71D5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253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6EB08-5FE1-3D8F-E5A7-D47FBDB71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862337F-B69C-7097-8B5E-C12C8C7F5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458B7C-6251-ECD5-CCE2-420E56D3BF3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teacher shouted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6F7437-FEE9-3481-1958-BFDDEA0794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878726-DEF0-2139-A640-CF7257FECF5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E36D9E-6622-A271-D3A3-7D8596F1AD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7579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teacher shouted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were playing with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ball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524015" y="3750737"/>
            <a:ext cx="1612621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730128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95520" y="43136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870879" y="3731022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cleverly solves difficult problems.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331088" y="3907820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838325" y="388681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288099" y="50661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87953" y="44401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916423" y="44220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18050" y="506045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Microsoft Office PowerPoint</Application>
  <PresentationFormat>Widescreen</PresentationFormat>
  <Paragraphs>85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2025-12-22T10:17:36Z</dcterms:modified>
</cp:coreProperties>
</file>