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9"/>
  </p:notesMasterIdLst>
  <p:sldIdLst>
    <p:sldId id="390" r:id="rId2"/>
    <p:sldId id="433" r:id="rId3"/>
    <p:sldId id="434" r:id="rId4"/>
    <p:sldId id="435" r:id="rId5"/>
    <p:sldId id="436" r:id="rId6"/>
    <p:sldId id="437" r:id="rId7"/>
    <p:sldId id="438" r:id="rId8"/>
    <p:sldId id="468" r:id="rId9"/>
    <p:sldId id="445" r:id="rId10"/>
    <p:sldId id="446" r:id="rId11"/>
    <p:sldId id="447" r:id="rId12"/>
    <p:sldId id="469" r:id="rId13"/>
    <p:sldId id="471" r:id="rId14"/>
    <p:sldId id="470" r:id="rId15"/>
    <p:sldId id="274" r:id="rId16"/>
    <p:sldId id="408" r:id="rId17"/>
    <p:sldId id="363" r:id="rId18"/>
    <p:sldId id="365" r:id="rId19"/>
    <p:sldId id="364" r:id="rId20"/>
    <p:sldId id="366" r:id="rId21"/>
    <p:sldId id="367" r:id="rId22"/>
    <p:sldId id="368" r:id="rId23"/>
    <p:sldId id="369" r:id="rId24"/>
    <p:sldId id="370" r:id="rId25"/>
    <p:sldId id="371" r:id="rId26"/>
    <p:sldId id="372" r:id="rId27"/>
    <p:sldId id="472" r:id="rId28"/>
  </p:sldIdLst>
  <p:sldSz cx="12192000" cy="6858000"/>
  <p:notesSz cx="6858000" cy="9144000"/>
  <p:embeddedFontLst>
    <p:embeddedFont>
      <p:font typeface="Andika" panose="02000000000000000000" pitchFamily="2"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B74C4E-B3F2-4CC8-B2B9-B8CB37FDE716}" v="2" dt="2025-12-09T12:49:03.2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102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E71901-302B-457D-9B0C-5BF19BDA17CE}" type="doc">
      <dgm:prSet loTypeId="urn:microsoft.com/office/officeart/2009/layout/CircleArrowProcess" loCatId="process" qsTypeId="urn:microsoft.com/office/officeart/2005/8/quickstyle/simple1" qsCatId="simple" csTypeId="urn:microsoft.com/office/officeart/2005/8/colors/accent1_2" csCatId="accent1" phldr="1"/>
      <dgm:spPr/>
    </dgm:pt>
    <dgm:pt modelId="{960706BD-B4E4-4004-9279-033B0EF7FB12}">
      <dgm:prSet phldrT="[Text]" custT="1"/>
      <dgm:spPr/>
      <dgm:t>
        <a:bodyPr/>
        <a:lstStyle/>
        <a:p>
          <a:r>
            <a:rPr lang="en-GB" sz="1100" dirty="0">
              <a:solidFill>
                <a:schemeClr val="bg1"/>
              </a:solidFill>
            </a:rPr>
            <a:t>Headings</a:t>
          </a:r>
        </a:p>
      </dgm:t>
    </dgm:pt>
    <dgm:pt modelId="{3441C21D-F76F-4FC9-A4D5-9440517D28C6}" type="parTrans" cxnId="{FEC4A482-CF9A-4B8D-A4D5-1279AFC11F81}">
      <dgm:prSet/>
      <dgm:spPr/>
      <dgm:t>
        <a:bodyPr/>
        <a:lstStyle/>
        <a:p>
          <a:endParaRPr lang="en-GB" sz="2400">
            <a:solidFill>
              <a:schemeClr val="bg1"/>
            </a:solidFill>
          </a:endParaRPr>
        </a:p>
      </dgm:t>
    </dgm:pt>
    <dgm:pt modelId="{489041B7-3AB6-4BBD-B37B-0D978E84F68C}" type="sibTrans" cxnId="{FEC4A482-CF9A-4B8D-A4D5-1279AFC11F81}">
      <dgm:prSet/>
      <dgm:spPr/>
      <dgm:t>
        <a:bodyPr/>
        <a:lstStyle/>
        <a:p>
          <a:endParaRPr lang="en-GB" sz="2400">
            <a:solidFill>
              <a:schemeClr val="bg1"/>
            </a:solidFill>
          </a:endParaRPr>
        </a:p>
      </dgm:t>
    </dgm:pt>
    <dgm:pt modelId="{228E50EF-04C2-4369-B7D0-4A6604AE2CB2}">
      <dgm:prSet phldrT="[Text]" custT="1"/>
      <dgm:spPr/>
      <dgm:t>
        <a:bodyPr/>
        <a:lstStyle/>
        <a:p>
          <a:r>
            <a:rPr lang="en-GB" sz="1100" dirty="0">
              <a:solidFill>
                <a:schemeClr val="bg1"/>
              </a:solidFill>
            </a:rPr>
            <a:t>Subheadings</a:t>
          </a:r>
        </a:p>
      </dgm:t>
    </dgm:pt>
    <dgm:pt modelId="{02FB8105-D72A-4DCE-A32C-FC34DE616CDD}" type="parTrans" cxnId="{3461C964-4BCF-43A4-990E-3EE2C6526294}">
      <dgm:prSet/>
      <dgm:spPr/>
      <dgm:t>
        <a:bodyPr/>
        <a:lstStyle/>
        <a:p>
          <a:endParaRPr lang="en-GB" sz="2400">
            <a:solidFill>
              <a:schemeClr val="bg1"/>
            </a:solidFill>
          </a:endParaRPr>
        </a:p>
      </dgm:t>
    </dgm:pt>
    <dgm:pt modelId="{96B8D30C-B7F8-42E3-A2DD-3593063717CC}" type="sibTrans" cxnId="{3461C964-4BCF-43A4-990E-3EE2C6526294}">
      <dgm:prSet/>
      <dgm:spPr/>
      <dgm:t>
        <a:bodyPr/>
        <a:lstStyle/>
        <a:p>
          <a:endParaRPr lang="en-GB" sz="2400">
            <a:solidFill>
              <a:schemeClr val="bg1"/>
            </a:solidFill>
          </a:endParaRPr>
        </a:p>
      </dgm:t>
    </dgm:pt>
    <dgm:pt modelId="{2667AFBF-B908-4A83-8321-851AFFA66924}">
      <dgm:prSet phldrT="[Text]" custT="1"/>
      <dgm:spPr/>
      <dgm:t>
        <a:bodyPr/>
        <a:lstStyle/>
        <a:p>
          <a:r>
            <a:rPr lang="en-GB" sz="1100" dirty="0">
              <a:solidFill>
                <a:schemeClr val="bg1"/>
              </a:solidFill>
            </a:rPr>
            <a:t>Paragraphs</a:t>
          </a:r>
        </a:p>
      </dgm:t>
    </dgm:pt>
    <dgm:pt modelId="{9C5012B4-9831-44D3-A245-94F0C2AC002F}" type="parTrans" cxnId="{E9612D6F-7D03-4EDC-9B8E-B097A1564DD0}">
      <dgm:prSet/>
      <dgm:spPr/>
      <dgm:t>
        <a:bodyPr/>
        <a:lstStyle/>
        <a:p>
          <a:endParaRPr lang="en-GB" sz="2400">
            <a:solidFill>
              <a:schemeClr val="bg1"/>
            </a:solidFill>
          </a:endParaRPr>
        </a:p>
      </dgm:t>
    </dgm:pt>
    <dgm:pt modelId="{F9C96BE4-BEF0-4C4C-909C-B86ED3F205A5}" type="sibTrans" cxnId="{E9612D6F-7D03-4EDC-9B8E-B097A1564DD0}">
      <dgm:prSet/>
      <dgm:spPr/>
      <dgm:t>
        <a:bodyPr/>
        <a:lstStyle/>
        <a:p>
          <a:endParaRPr lang="en-GB" sz="2400">
            <a:solidFill>
              <a:schemeClr val="bg1"/>
            </a:solidFill>
          </a:endParaRPr>
        </a:p>
      </dgm:t>
    </dgm:pt>
    <dgm:pt modelId="{7139784D-8233-4091-BB20-B128875AFD00}">
      <dgm:prSet phldrT="[Text]" custT="1"/>
      <dgm:spPr/>
      <dgm:t>
        <a:bodyPr/>
        <a:lstStyle/>
        <a:p>
          <a:r>
            <a:rPr lang="en-GB" sz="1100" dirty="0">
              <a:solidFill>
                <a:schemeClr val="bg1"/>
              </a:solidFill>
            </a:rPr>
            <a:t>Sentences</a:t>
          </a:r>
        </a:p>
      </dgm:t>
    </dgm:pt>
    <dgm:pt modelId="{EF2F8578-F3CF-4CDB-A5C9-EA03C84EDA82}" type="parTrans" cxnId="{1BE3F36F-F02C-42A6-9A84-946D40CEFD25}">
      <dgm:prSet/>
      <dgm:spPr/>
      <dgm:t>
        <a:bodyPr/>
        <a:lstStyle/>
        <a:p>
          <a:endParaRPr lang="en-GB" sz="2400">
            <a:solidFill>
              <a:schemeClr val="bg1"/>
            </a:solidFill>
          </a:endParaRPr>
        </a:p>
      </dgm:t>
    </dgm:pt>
    <dgm:pt modelId="{5D782E2B-1CC5-42BE-8AFA-2891D6B31C72}" type="sibTrans" cxnId="{1BE3F36F-F02C-42A6-9A84-946D40CEFD25}">
      <dgm:prSet/>
      <dgm:spPr/>
      <dgm:t>
        <a:bodyPr/>
        <a:lstStyle/>
        <a:p>
          <a:endParaRPr lang="en-GB" sz="2400">
            <a:solidFill>
              <a:schemeClr val="bg1"/>
            </a:solidFill>
          </a:endParaRPr>
        </a:p>
      </dgm:t>
    </dgm:pt>
    <dgm:pt modelId="{0F19F333-0AAB-40A8-BAF5-5797434F3B33}">
      <dgm:prSet phldrT="[Text]" custT="1"/>
      <dgm:spPr/>
      <dgm:t>
        <a:bodyPr/>
        <a:lstStyle/>
        <a:p>
          <a:r>
            <a:rPr lang="en-GB" sz="1100" dirty="0">
              <a:solidFill>
                <a:schemeClr val="bg1"/>
              </a:solidFill>
            </a:rPr>
            <a:t>Clauses</a:t>
          </a:r>
        </a:p>
      </dgm:t>
    </dgm:pt>
    <dgm:pt modelId="{BE209DA9-3F5E-45A9-A13D-3F410C062BE3}" type="parTrans" cxnId="{0B12FD94-D193-4770-93F8-DF60908C4F1D}">
      <dgm:prSet/>
      <dgm:spPr/>
      <dgm:t>
        <a:bodyPr/>
        <a:lstStyle/>
        <a:p>
          <a:endParaRPr lang="en-GB" sz="2400">
            <a:solidFill>
              <a:schemeClr val="bg1"/>
            </a:solidFill>
          </a:endParaRPr>
        </a:p>
      </dgm:t>
    </dgm:pt>
    <dgm:pt modelId="{2E0989F9-D5D6-49F8-9F18-4F98EA22763F}" type="sibTrans" cxnId="{0B12FD94-D193-4770-93F8-DF60908C4F1D}">
      <dgm:prSet/>
      <dgm:spPr/>
      <dgm:t>
        <a:bodyPr/>
        <a:lstStyle/>
        <a:p>
          <a:endParaRPr lang="en-GB" sz="2400">
            <a:solidFill>
              <a:schemeClr val="bg1"/>
            </a:solidFill>
          </a:endParaRPr>
        </a:p>
      </dgm:t>
    </dgm:pt>
    <dgm:pt modelId="{4B5326A6-2374-4A10-BF94-AC167D806000}">
      <dgm:prSet phldrT="[Text]" custT="1"/>
      <dgm:spPr/>
      <dgm:t>
        <a:bodyPr/>
        <a:lstStyle/>
        <a:p>
          <a:r>
            <a:rPr lang="en-GB" sz="1100" dirty="0">
              <a:solidFill>
                <a:schemeClr val="bg1"/>
              </a:solidFill>
            </a:rPr>
            <a:t>Phrases</a:t>
          </a:r>
        </a:p>
      </dgm:t>
    </dgm:pt>
    <dgm:pt modelId="{76DD2A81-531B-4809-A25D-568549386415}" type="parTrans" cxnId="{ED07BCEA-0E84-4B48-81F8-7A3C107CCA44}">
      <dgm:prSet/>
      <dgm:spPr/>
      <dgm:t>
        <a:bodyPr/>
        <a:lstStyle/>
        <a:p>
          <a:endParaRPr lang="en-GB" sz="2400">
            <a:solidFill>
              <a:schemeClr val="bg1"/>
            </a:solidFill>
          </a:endParaRPr>
        </a:p>
      </dgm:t>
    </dgm:pt>
    <dgm:pt modelId="{8FD6AECE-22C8-4D69-AFE1-DF9059B985EC}" type="sibTrans" cxnId="{ED07BCEA-0E84-4B48-81F8-7A3C107CCA44}">
      <dgm:prSet/>
      <dgm:spPr/>
      <dgm:t>
        <a:bodyPr/>
        <a:lstStyle/>
        <a:p>
          <a:endParaRPr lang="en-GB" sz="2400">
            <a:solidFill>
              <a:schemeClr val="bg1"/>
            </a:solidFill>
          </a:endParaRPr>
        </a:p>
      </dgm:t>
    </dgm:pt>
    <dgm:pt modelId="{399EA697-1007-41B2-9A62-02BEA2A42E0B}" type="pres">
      <dgm:prSet presAssocID="{82E71901-302B-457D-9B0C-5BF19BDA17CE}" presName="Name0" presStyleCnt="0">
        <dgm:presLayoutVars>
          <dgm:chMax val="7"/>
          <dgm:chPref val="7"/>
          <dgm:dir/>
          <dgm:animLvl val="lvl"/>
        </dgm:presLayoutVars>
      </dgm:prSet>
      <dgm:spPr/>
    </dgm:pt>
    <dgm:pt modelId="{1C0D0853-01E7-4B82-BA3D-4F3FA0571730}" type="pres">
      <dgm:prSet presAssocID="{960706BD-B4E4-4004-9279-033B0EF7FB12}" presName="Accent1" presStyleCnt="0"/>
      <dgm:spPr/>
    </dgm:pt>
    <dgm:pt modelId="{E0010E31-1C00-45AB-A209-EE16AEC67077}" type="pres">
      <dgm:prSet presAssocID="{960706BD-B4E4-4004-9279-033B0EF7FB12}" presName="Accent" presStyleLbl="node1" presStyleIdx="0" presStyleCnt="6"/>
      <dgm:spPr/>
    </dgm:pt>
    <dgm:pt modelId="{C2C3061D-245C-4C44-8C0A-44A833BDCA3E}" type="pres">
      <dgm:prSet presAssocID="{960706BD-B4E4-4004-9279-033B0EF7FB12}" presName="Parent1" presStyleLbl="revTx" presStyleIdx="0" presStyleCnt="6">
        <dgm:presLayoutVars>
          <dgm:chMax val="1"/>
          <dgm:chPref val="1"/>
          <dgm:bulletEnabled val="1"/>
        </dgm:presLayoutVars>
      </dgm:prSet>
      <dgm:spPr/>
    </dgm:pt>
    <dgm:pt modelId="{74DD3EEF-DAAD-476B-AD91-F3E366A36A03}" type="pres">
      <dgm:prSet presAssocID="{228E50EF-04C2-4369-B7D0-4A6604AE2CB2}" presName="Accent2" presStyleCnt="0"/>
      <dgm:spPr/>
    </dgm:pt>
    <dgm:pt modelId="{0BE06EBA-469E-45B9-ADE4-F239E7CD7D33}" type="pres">
      <dgm:prSet presAssocID="{228E50EF-04C2-4369-B7D0-4A6604AE2CB2}" presName="Accent" presStyleLbl="node1" presStyleIdx="1" presStyleCnt="6"/>
      <dgm:spPr/>
    </dgm:pt>
    <dgm:pt modelId="{63F5C8C8-DB7F-4AE6-A5D8-C667CB1A884D}" type="pres">
      <dgm:prSet presAssocID="{228E50EF-04C2-4369-B7D0-4A6604AE2CB2}" presName="Parent2" presStyleLbl="revTx" presStyleIdx="1" presStyleCnt="6" custScaleX="147863" custLinFactNeighborX="28801" custLinFactNeighborY="4685">
        <dgm:presLayoutVars>
          <dgm:chMax val="1"/>
          <dgm:chPref val="1"/>
          <dgm:bulletEnabled val="1"/>
        </dgm:presLayoutVars>
      </dgm:prSet>
      <dgm:spPr/>
    </dgm:pt>
    <dgm:pt modelId="{8890455E-1ACF-4CC4-B329-FDA16C1854E1}" type="pres">
      <dgm:prSet presAssocID="{2667AFBF-B908-4A83-8321-851AFFA66924}" presName="Accent3" presStyleCnt="0"/>
      <dgm:spPr/>
    </dgm:pt>
    <dgm:pt modelId="{4AD8F34B-F7CC-4F21-B053-6D85D130779C}" type="pres">
      <dgm:prSet presAssocID="{2667AFBF-B908-4A83-8321-851AFFA66924}" presName="Accent" presStyleLbl="node1" presStyleIdx="2" presStyleCnt="6"/>
      <dgm:spPr/>
    </dgm:pt>
    <dgm:pt modelId="{D5C3EAD8-917E-4A23-973B-1E98CF98C35C}" type="pres">
      <dgm:prSet presAssocID="{2667AFBF-B908-4A83-8321-851AFFA66924}" presName="Parent3" presStyleLbl="revTx" presStyleIdx="2" presStyleCnt="6">
        <dgm:presLayoutVars>
          <dgm:chMax val="1"/>
          <dgm:chPref val="1"/>
          <dgm:bulletEnabled val="1"/>
        </dgm:presLayoutVars>
      </dgm:prSet>
      <dgm:spPr/>
    </dgm:pt>
    <dgm:pt modelId="{D4FA0423-5477-4895-8038-8AC8F68C5986}" type="pres">
      <dgm:prSet presAssocID="{7139784D-8233-4091-BB20-B128875AFD00}" presName="Accent4" presStyleCnt="0"/>
      <dgm:spPr/>
    </dgm:pt>
    <dgm:pt modelId="{F0A735AB-95A4-4233-8A09-CA66CE235B91}" type="pres">
      <dgm:prSet presAssocID="{7139784D-8233-4091-BB20-B128875AFD00}" presName="Accent" presStyleLbl="node1" presStyleIdx="3" presStyleCnt="6"/>
      <dgm:spPr/>
    </dgm:pt>
    <dgm:pt modelId="{81E58FC1-0A8E-40DD-BE6D-27EA7C72EC47}" type="pres">
      <dgm:prSet presAssocID="{7139784D-8233-4091-BB20-B128875AFD00}" presName="Parent4" presStyleLbl="revTx" presStyleIdx="3" presStyleCnt="6">
        <dgm:presLayoutVars>
          <dgm:chMax val="1"/>
          <dgm:chPref val="1"/>
          <dgm:bulletEnabled val="1"/>
        </dgm:presLayoutVars>
      </dgm:prSet>
      <dgm:spPr/>
    </dgm:pt>
    <dgm:pt modelId="{E200A113-D848-4D27-B074-031D6A36AA4B}" type="pres">
      <dgm:prSet presAssocID="{0F19F333-0AAB-40A8-BAF5-5797434F3B33}" presName="Accent5" presStyleCnt="0"/>
      <dgm:spPr/>
    </dgm:pt>
    <dgm:pt modelId="{86ECD828-51AA-45AF-9B53-36BC69C3B9DF}" type="pres">
      <dgm:prSet presAssocID="{0F19F333-0AAB-40A8-BAF5-5797434F3B33}" presName="Accent" presStyleLbl="node1" presStyleIdx="4" presStyleCnt="6"/>
      <dgm:spPr/>
    </dgm:pt>
    <dgm:pt modelId="{54342471-7984-4DF0-963B-416024375A88}" type="pres">
      <dgm:prSet presAssocID="{0F19F333-0AAB-40A8-BAF5-5797434F3B33}" presName="Parent5" presStyleLbl="revTx" presStyleIdx="4" presStyleCnt="6">
        <dgm:presLayoutVars>
          <dgm:chMax val="1"/>
          <dgm:chPref val="1"/>
          <dgm:bulletEnabled val="1"/>
        </dgm:presLayoutVars>
      </dgm:prSet>
      <dgm:spPr/>
    </dgm:pt>
    <dgm:pt modelId="{DA448422-957B-40CD-8546-18F8AEAE4E33}" type="pres">
      <dgm:prSet presAssocID="{4B5326A6-2374-4A10-BF94-AC167D806000}" presName="Accent6" presStyleCnt="0"/>
      <dgm:spPr/>
    </dgm:pt>
    <dgm:pt modelId="{654C6C98-E58D-401C-BB65-46FA97297CE6}" type="pres">
      <dgm:prSet presAssocID="{4B5326A6-2374-4A10-BF94-AC167D806000}" presName="Accent" presStyleLbl="node1" presStyleIdx="5" presStyleCnt="6"/>
      <dgm:spPr/>
    </dgm:pt>
    <dgm:pt modelId="{FC2E7C8F-D89A-4318-879E-A14F9868B668}" type="pres">
      <dgm:prSet presAssocID="{4B5326A6-2374-4A10-BF94-AC167D806000}" presName="Parent6" presStyleLbl="revTx" presStyleIdx="5" presStyleCnt="6">
        <dgm:presLayoutVars>
          <dgm:chMax val="1"/>
          <dgm:chPref val="1"/>
          <dgm:bulletEnabled val="1"/>
        </dgm:presLayoutVars>
      </dgm:prSet>
      <dgm:spPr/>
    </dgm:pt>
  </dgm:ptLst>
  <dgm:cxnLst>
    <dgm:cxn modelId="{B669A51F-4D86-45EB-B1AF-FEF13326463C}" type="presOf" srcId="{2667AFBF-B908-4A83-8321-851AFFA66924}" destId="{D5C3EAD8-917E-4A23-973B-1E98CF98C35C}" srcOrd="0" destOrd="0" presId="urn:microsoft.com/office/officeart/2009/layout/CircleArrowProcess"/>
    <dgm:cxn modelId="{3461C964-4BCF-43A4-990E-3EE2C6526294}" srcId="{82E71901-302B-457D-9B0C-5BF19BDA17CE}" destId="{228E50EF-04C2-4369-B7D0-4A6604AE2CB2}" srcOrd="1" destOrd="0" parTransId="{02FB8105-D72A-4DCE-A32C-FC34DE616CDD}" sibTransId="{96B8D30C-B7F8-42E3-A2DD-3593063717CC}"/>
    <dgm:cxn modelId="{8EDA646C-EBF9-4447-86E7-3FDD616CCE62}" type="presOf" srcId="{7139784D-8233-4091-BB20-B128875AFD00}" destId="{81E58FC1-0A8E-40DD-BE6D-27EA7C72EC47}" srcOrd="0" destOrd="0" presId="urn:microsoft.com/office/officeart/2009/layout/CircleArrowProcess"/>
    <dgm:cxn modelId="{E9612D6F-7D03-4EDC-9B8E-B097A1564DD0}" srcId="{82E71901-302B-457D-9B0C-5BF19BDA17CE}" destId="{2667AFBF-B908-4A83-8321-851AFFA66924}" srcOrd="2" destOrd="0" parTransId="{9C5012B4-9831-44D3-A245-94F0C2AC002F}" sibTransId="{F9C96BE4-BEF0-4C4C-909C-B86ED3F205A5}"/>
    <dgm:cxn modelId="{1BE3F36F-F02C-42A6-9A84-946D40CEFD25}" srcId="{82E71901-302B-457D-9B0C-5BF19BDA17CE}" destId="{7139784D-8233-4091-BB20-B128875AFD00}" srcOrd="3" destOrd="0" parTransId="{EF2F8578-F3CF-4CDB-A5C9-EA03C84EDA82}" sibTransId="{5D782E2B-1CC5-42BE-8AFA-2891D6B31C72}"/>
    <dgm:cxn modelId="{FEC4A482-CF9A-4B8D-A4D5-1279AFC11F81}" srcId="{82E71901-302B-457D-9B0C-5BF19BDA17CE}" destId="{960706BD-B4E4-4004-9279-033B0EF7FB12}" srcOrd="0" destOrd="0" parTransId="{3441C21D-F76F-4FC9-A4D5-9440517D28C6}" sibTransId="{489041B7-3AB6-4BBD-B37B-0D978E84F68C}"/>
    <dgm:cxn modelId="{0B12FD94-D193-4770-93F8-DF60908C4F1D}" srcId="{82E71901-302B-457D-9B0C-5BF19BDA17CE}" destId="{0F19F333-0AAB-40A8-BAF5-5797434F3B33}" srcOrd="4" destOrd="0" parTransId="{BE209DA9-3F5E-45A9-A13D-3F410C062BE3}" sibTransId="{2E0989F9-D5D6-49F8-9F18-4F98EA22763F}"/>
    <dgm:cxn modelId="{5652399F-8050-4B12-97E8-7C6A40D6FDEC}" type="presOf" srcId="{82E71901-302B-457D-9B0C-5BF19BDA17CE}" destId="{399EA697-1007-41B2-9A62-02BEA2A42E0B}" srcOrd="0" destOrd="0" presId="urn:microsoft.com/office/officeart/2009/layout/CircleArrowProcess"/>
    <dgm:cxn modelId="{EAA711B4-22CD-4A08-A02C-958AFDEDA0B2}" type="presOf" srcId="{0F19F333-0AAB-40A8-BAF5-5797434F3B33}" destId="{54342471-7984-4DF0-963B-416024375A88}" srcOrd="0" destOrd="0" presId="urn:microsoft.com/office/officeart/2009/layout/CircleArrowProcess"/>
    <dgm:cxn modelId="{D0316BB5-49B6-4D8B-9B13-68E21717731F}" type="presOf" srcId="{228E50EF-04C2-4369-B7D0-4A6604AE2CB2}" destId="{63F5C8C8-DB7F-4AE6-A5D8-C667CB1A884D}" srcOrd="0" destOrd="0" presId="urn:microsoft.com/office/officeart/2009/layout/CircleArrowProcess"/>
    <dgm:cxn modelId="{293E1BE3-604B-4507-888F-0DC067521879}" type="presOf" srcId="{4B5326A6-2374-4A10-BF94-AC167D806000}" destId="{FC2E7C8F-D89A-4318-879E-A14F9868B668}" srcOrd="0" destOrd="0" presId="urn:microsoft.com/office/officeart/2009/layout/CircleArrowProcess"/>
    <dgm:cxn modelId="{ED07BCEA-0E84-4B48-81F8-7A3C107CCA44}" srcId="{82E71901-302B-457D-9B0C-5BF19BDA17CE}" destId="{4B5326A6-2374-4A10-BF94-AC167D806000}" srcOrd="5" destOrd="0" parTransId="{76DD2A81-531B-4809-A25D-568549386415}" sibTransId="{8FD6AECE-22C8-4D69-AFE1-DF9059B985EC}"/>
    <dgm:cxn modelId="{D329BBFD-4456-48E5-AE20-3F76636AC703}" type="presOf" srcId="{960706BD-B4E4-4004-9279-033B0EF7FB12}" destId="{C2C3061D-245C-4C44-8C0A-44A833BDCA3E}" srcOrd="0" destOrd="0" presId="urn:microsoft.com/office/officeart/2009/layout/CircleArrowProcess"/>
    <dgm:cxn modelId="{F2EA1BF6-D3A4-4540-AA8D-28535A1993C0}" type="presParOf" srcId="{399EA697-1007-41B2-9A62-02BEA2A42E0B}" destId="{1C0D0853-01E7-4B82-BA3D-4F3FA0571730}" srcOrd="0" destOrd="0" presId="urn:microsoft.com/office/officeart/2009/layout/CircleArrowProcess"/>
    <dgm:cxn modelId="{A188865B-7397-44E3-ADD8-65B210921AAB}" type="presParOf" srcId="{1C0D0853-01E7-4B82-BA3D-4F3FA0571730}" destId="{E0010E31-1C00-45AB-A209-EE16AEC67077}" srcOrd="0" destOrd="0" presId="urn:microsoft.com/office/officeart/2009/layout/CircleArrowProcess"/>
    <dgm:cxn modelId="{62AB8EA3-E1AF-45BF-8041-F019CFB466BD}" type="presParOf" srcId="{399EA697-1007-41B2-9A62-02BEA2A42E0B}" destId="{C2C3061D-245C-4C44-8C0A-44A833BDCA3E}" srcOrd="1" destOrd="0" presId="urn:microsoft.com/office/officeart/2009/layout/CircleArrowProcess"/>
    <dgm:cxn modelId="{AB7385A1-D34A-4B84-8BAA-5C9900FBD9CB}" type="presParOf" srcId="{399EA697-1007-41B2-9A62-02BEA2A42E0B}" destId="{74DD3EEF-DAAD-476B-AD91-F3E366A36A03}" srcOrd="2" destOrd="0" presId="urn:microsoft.com/office/officeart/2009/layout/CircleArrowProcess"/>
    <dgm:cxn modelId="{73325D46-8103-4C9B-9521-2EAB09C92601}" type="presParOf" srcId="{74DD3EEF-DAAD-476B-AD91-F3E366A36A03}" destId="{0BE06EBA-469E-45B9-ADE4-F239E7CD7D33}" srcOrd="0" destOrd="0" presId="urn:microsoft.com/office/officeart/2009/layout/CircleArrowProcess"/>
    <dgm:cxn modelId="{B1D7DDAB-7409-46E8-AADE-FECA7008C6FD}" type="presParOf" srcId="{399EA697-1007-41B2-9A62-02BEA2A42E0B}" destId="{63F5C8C8-DB7F-4AE6-A5D8-C667CB1A884D}" srcOrd="3" destOrd="0" presId="urn:microsoft.com/office/officeart/2009/layout/CircleArrowProcess"/>
    <dgm:cxn modelId="{C17F69FA-1FBC-4448-8325-B72CE840FE8A}" type="presParOf" srcId="{399EA697-1007-41B2-9A62-02BEA2A42E0B}" destId="{8890455E-1ACF-4CC4-B329-FDA16C1854E1}" srcOrd="4" destOrd="0" presId="urn:microsoft.com/office/officeart/2009/layout/CircleArrowProcess"/>
    <dgm:cxn modelId="{7C7B71DB-75BC-45E4-80A3-DE12010E944E}" type="presParOf" srcId="{8890455E-1ACF-4CC4-B329-FDA16C1854E1}" destId="{4AD8F34B-F7CC-4F21-B053-6D85D130779C}" srcOrd="0" destOrd="0" presId="urn:microsoft.com/office/officeart/2009/layout/CircleArrowProcess"/>
    <dgm:cxn modelId="{2440F99F-CF41-42AD-AE95-3A06249525ED}" type="presParOf" srcId="{399EA697-1007-41B2-9A62-02BEA2A42E0B}" destId="{D5C3EAD8-917E-4A23-973B-1E98CF98C35C}" srcOrd="5" destOrd="0" presId="urn:microsoft.com/office/officeart/2009/layout/CircleArrowProcess"/>
    <dgm:cxn modelId="{5B7AADFA-A6D0-490A-85CE-3B71C4AED0C0}" type="presParOf" srcId="{399EA697-1007-41B2-9A62-02BEA2A42E0B}" destId="{D4FA0423-5477-4895-8038-8AC8F68C5986}" srcOrd="6" destOrd="0" presId="urn:microsoft.com/office/officeart/2009/layout/CircleArrowProcess"/>
    <dgm:cxn modelId="{2737F8F6-9ED9-4BE5-8B7F-1CFFC58458D2}" type="presParOf" srcId="{D4FA0423-5477-4895-8038-8AC8F68C5986}" destId="{F0A735AB-95A4-4233-8A09-CA66CE235B91}" srcOrd="0" destOrd="0" presId="urn:microsoft.com/office/officeart/2009/layout/CircleArrowProcess"/>
    <dgm:cxn modelId="{B1482267-888E-4EC4-8EB4-F4F14410B625}" type="presParOf" srcId="{399EA697-1007-41B2-9A62-02BEA2A42E0B}" destId="{81E58FC1-0A8E-40DD-BE6D-27EA7C72EC47}" srcOrd="7" destOrd="0" presId="urn:microsoft.com/office/officeart/2009/layout/CircleArrowProcess"/>
    <dgm:cxn modelId="{57B65F23-D7C0-4538-A635-72A7B26579B2}" type="presParOf" srcId="{399EA697-1007-41B2-9A62-02BEA2A42E0B}" destId="{E200A113-D848-4D27-B074-031D6A36AA4B}" srcOrd="8" destOrd="0" presId="urn:microsoft.com/office/officeart/2009/layout/CircleArrowProcess"/>
    <dgm:cxn modelId="{BEECB6FC-C78E-4C32-91B2-6C5943F39946}" type="presParOf" srcId="{E200A113-D848-4D27-B074-031D6A36AA4B}" destId="{86ECD828-51AA-45AF-9B53-36BC69C3B9DF}" srcOrd="0" destOrd="0" presId="urn:microsoft.com/office/officeart/2009/layout/CircleArrowProcess"/>
    <dgm:cxn modelId="{7A2426C8-46C6-49FC-A470-11AF9E7186A3}" type="presParOf" srcId="{399EA697-1007-41B2-9A62-02BEA2A42E0B}" destId="{54342471-7984-4DF0-963B-416024375A88}" srcOrd="9" destOrd="0" presId="urn:microsoft.com/office/officeart/2009/layout/CircleArrowProcess"/>
    <dgm:cxn modelId="{31D7F8BE-9308-4206-955C-0F6889047DC2}" type="presParOf" srcId="{399EA697-1007-41B2-9A62-02BEA2A42E0B}" destId="{DA448422-957B-40CD-8546-18F8AEAE4E33}" srcOrd="10" destOrd="0" presId="urn:microsoft.com/office/officeart/2009/layout/CircleArrowProcess"/>
    <dgm:cxn modelId="{2C0619CE-FACA-40DB-8197-D57C1542250C}" type="presParOf" srcId="{DA448422-957B-40CD-8546-18F8AEAE4E33}" destId="{654C6C98-E58D-401C-BB65-46FA97297CE6}" srcOrd="0" destOrd="0" presId="urn:microsoft.com/office/officeart/2009/layout/CircleArrowProcess"/>
    <dgm:cxn modelId="{94D0759D-1ACC-40B4-8105-D14A72E91181}" type="presParOf" srcId="{399EA697-1007-41B2-9A62-02BEA2A42E0B}" destId="{FC2E7C8F-D89A-4318-879E-A14F9868B668}" srcOrd="11" destOrd="0" presId="urn:microsoft.com/office/officeart/2009/layout/CircleArrowProcess"/>
  </dgm:cxnLst>
  <dgm:bg>
    <a:solidFill>
      <a:srgbClr val="EF8023"/>
    </a:solidFill>
    <a:effect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010E31-1C00-45AB-A209-EE16AEC67077}">
      <dsp:nvSpPr>
        <dsp:cNvPr id="0" name=""/>
        <dsp:cNvSpPr/>
      </dsp:nvSpPr>
      <dsp:spPr>
        <a:xfrm>
          <a:off x="928230" y="0"/>
          <a:ext cx="1504815" cy="1504977"/>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C3061D-245C-4C44-8C0A-44A833BDCA3E}">
      <dsp:nvSpPr>
        <dsp:cNvPr id="0" name=""/>
        <dsp:cNvSpPr/>
      </dsp:nvSpPr>
      <dsp:spPr>
        <a:xfrm>
          <a:off x="1260469" y="544974"/>
          <a:ext cx="839772" cy="419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solidFill>
            </a:rPr>
            <a:t>Headings</a:t>
          </a:r>
        </a:p>
      </dsp:txBody>
      <dsp:txXfrm>
        <a:off x="1260469" y="544974"/>
        <a:ext cx="839772" cy="419607"/>
      </dsp:txXfrm>
    </dsp:sp>
    <dsp:sp modelId="{0BE06EBA-469E-45B9-ADE4-F239E7CD7D33}">
      <dsp:nvSpPr>
        <dsp:cNvPr id="0" name=""/>
        <dsp:cNvSpPr/>
      </dsp:nvSpPr>
      <dsp:spPr>
        <a:xfrm>
          <a:off x="510179" y="864975"/>
          <a:ext cx="1504815" cy="1504977"/>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F5C8C8-DB7F-4AE6-A5D8-C667CB1A884D}">
      <dsp:nvSpPr>
        <dsp:cNvPr id="0" name=""/>
        <dsp:cNvSpPr/>
      </dsp:nvSpPr>
      <dsp:spPr>
        <a:xfrm>
          <a:off x="881617" y="1431326"/>
          <a:ext cx="1241712" cy="419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solidFill>
            </a:rPr>
            <a:t>Subheadings</a:t>
          </a:r>
        </a:p>
      </dsp:txBody>
      <dsp:txXfrm>
        <a:off x="881617" y="1431326"/>
        <a:ext cx="1241712" cy="419607"/>
      </dsp:txXfrm>
    </dsp:sp>
    <dsp:sp modelId="{4AD8F34B-F7CC-4F21-B053-6D85D130779C}">
      <dsp:nvSpPr>
        <dsp:cNvPr id="0" name=""/>
        <dsp:cNvSpPr/>
      </dsp:nvSpPr>
      <dsp:spPr>
        <a:xfrm>
          <a:off x="928230" y="1732813"/>
          <a:ext cx="1504815" cy="1504977"/>
        </a:xfrm>
        <a:prstGeom prst="circularArrow">
          <a:avLst>
            <a:gd name="adj1" fmla="val 10980"/>
            <a:gd name="adj2" fmla="val 1142322"/>
            <a:gd name="adj3" fmla="val 4500000"/>
            <a:gd name="adj4" fmla="val 135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C3EAD8-917E-4A23-973B-1E98CF98C35C}">
      <dsp:nvSpPr>
        <dsp:cNvPr id="0" name=""/>
        <dsp:cNvSpPr/>
      </dsp:nvSpPr>
      <dsp:spPr>
        <a:xfrm>
          <a:off x="1260469" y="2277788"/>
          <a:ext cx="839772" cy="419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solidFill>
            </a:rPr>
            <a:t>Paragraphs</a:t>
          </a:r>
        </a:p>
      </dsp:txBody>
      <dsp:txXfrm>
        <a:off x="1260469" y="2277788"/>
        <a:ext cx="839772" cy="419607"/>
      </dsp:txXfrm>
    </dsp:sp>
    <dsp:sp modelId="{F0A735AB-95A4-4233-8A09-CA66CE235B91}">
      <dsp:nvSpPr>
        <dsp:cNvPr id="0" name=""/>
        <dsp:cNvSpPr/>
      </dsp:nvSpPr>
      <dsp:spPr>
        <a:xfrm>
          <a:off x="510179" y="2599506"/>
          <a:ext cx="1504815" cy="1504977"/>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E58FC1-0A8E-40DD-BE6D-27EA7C72EC47}">
      <dsp:nvSpPr>
        <dsp:cNvPr id="0" name=""/>
        <dsp:cNvSpPr/>
      </dsp:nvSpPr>
      <dsp:spPr>
        <a:xfrm>
          <a:off x="840724" y="3144481"/>
          <a:ext cx="839772" cy="419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solidFill>
            </a:rPr>
            <a:t>Sentences</a:t>
          </a:r>
        </a:p>
      </dsp:txBody>
      <dsp:txXfrm>
        <a:off x="840724" y="3144481"/>
        <a:ext cx="839772" cy="419607"/>
      </dsp:txXfrm>
    </dsp:sp>
    <dsp:sp modelId="{86ECD828-51AA-45AF-9B53-36BC69C3B9DF}">
      <dsp:nvSpPr>
        <dsp:cNvPr id="0" name=""/>
        <dsp:cNvSpPr/>
      </dsp:nvSpPr>
      <dsp:spPr>
        <a:xfrm>
          <a:off x="928230" y="3465054"/>
          <a:ext cx="1504815" cy="1504977"/>
        </a:xfrm>
        <a:prstGeom prst="circularArrow">
          <a:avLst>
            <a:gd name="adj1" fmla="val 10980"/>
            <a:gd name="adj2" fmla="val 1142322"/>
            <a:gd name="adj3" fmla="val 4500000"/>
            <a:gd name="adj4" fmla="val 135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342471-7984-4DF0-963B-416024375A88}">
      <dsp:nvSpPr>
        <dsp:cNvPr id="0" name=""/>
        <dsp:cNvSpPr/>
      </dsp:nvSpPr>
      <dsp:spPr>
        <a:xfrm>
          <a:off x="1260469" y="4010029"/>
          <a:ext cx="839772" cy="419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solidFill>
            </a:rPr>
            <a:t>Clauses</a:t>
          </a:r>
        </a:p>
      </dsp:txBody>
      <dsp:txXfrm>
        <a:off x="1260469" y="4010029"/>
        <a:ext cx="839772" cy="419607"/>
      </dsp:txXfrm>
    </dsp:sp>
    <dsp:sp modelId="{654C6C98-E58D-401C-BB65-46FA97297CE6}">
      <dsp:nvSpPr>
        <dsp:cNvPr id="0" name=""/>
        <dsp:cNvSpPr/>
      </dsp:nvSpPr>
      <dsp:spPr>
        <a:xfrm>
          <a:off x="617444" y="4430782"/>
          <a:ext cx="1292825" cy="1293742"/>
        </a:xfrm>
        <a:prstGeom prst="blockArc">
          <a:avLst>
            <a:gd name="adj1" fmla="val 0"/>
            <a:gd name="adj2" fmla="val 18900000"/>
            <a:gd name="adj3" fmla="val 1274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2E7C8F-D89A-4318-879E-A14F9868B668}">
      <dsp:nvSpPr>
        <dsp:cNvPr id="0" name=""/>
        <dsp:cNvSpPr/>
      </dsp:nvSpPr>
      <dsp:spPr>
        <a:xfrm>
          <a:off x="840724" y="4876722"/>
          <a:ext cx="839772" cy="419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bg1"/>
              </a:solidFill>
            </a:rPr>
            <a:t>Phrases</a:t>
          </a:r>
        </a:p>
      </dsp:txBody>
      <dsp:txXfrm>
        <a:off x="840724" y="4876722"/>
        <a:ext cx="839772" cy="419607"/>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s://forms.office.com/Pages/ResponsePage.aspx?id=KXI8YMEiwUOjgEvkVqYFjsqqRugkSxNLsNDyMI4WsoRUQUM5SjFDTThIV1EyR08zUzg4V0NCNkYxWC4u"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28CB51AD-0428-EDA3-34D2-A142A9A274AA}"/>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Aimee cleverly solves difficult problems.</a:t>
            </a:r>
          </a:p>
        </p:txBody>
      </p:sp>
      <p:sp>
        <p:nvSpPr>
          <p:cNvPr id="5" name="Rectangle 4">
            <a:extLst>
              <a:ext uri="{FF2B5EF4-FFF2-40B4-BE49-F238E27FC236}">
                <a16:creationId xmlns:a16="http://schemas.microsoft.com/office/drawing/2014/main" id="{44F98938-4D9A-3E5D-CF22-3E6851F8113E}"/>
              </a:ext>
            </a:extLst>
          </p:cNvPr>
          <p:cNvSpPr/>
          <p:nvPr/>
        </p:nvSpPr>
        <p:spPr>
          <a:xfrm>
            <a:off x="8562975" y="3866902"/>
            <a:ext cx="1247775" cy="59575"/>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B76C94D9-2B78-97A7-D361-DFE0D2EFB140}"/>
              </a:ext>
            </a:extLst>
          </p:cNvPr>
          <p:cNvSpPr/>
          <p:nvPr/>
        </p:nvSpPr>
        <p:spPr>
          <a:xfrm>
            <a:off x="1889547" y="3903336"/>
            <a:ext cx="1352550" cy="92296"/>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a:t>
            </a:r>
            <a:r>
              <a:rPr lang="en-GB" sz="2400" dirty="0">
                <a:solidFill>
                  <a:srgbClr val="FF00FF"/>
                </a:solidFill>
                <a:latin typeface="+mn-lt"/>
                <a:ea typeface="Andika"/>
                <a:cs typeface="Andika"/>
              </a:rPr>
              <a:t>Common</a:t>
            </a:r>
            <a:r>
              <a:rPr lang="en-GB" sz="2400" dirty="0">
                <a:solidFill>
                  <a:schemeClr val="bg1"/>
                </a:solidFill>
                <a:latin typeface="+mn-lt"/>
                <a:ea typeface="Andika"/>
                <a:cs typeface="Andika"/>
              </a:rPr>
              <a:t> or </a:t>
            </a:r>
            <a:r>
              <a:rPr lang="en-GB" sz="2400" dirty="0">
                <a:solidFill>
                  <a:srgbClr val="FF0000"/>
                </a:solidFill>
                <a:latin typeface="+mn-lt"/>
                <a:ea typeface="Andika"/>
                <a:cs typeface="Andika"/>
              </a:rPr>
              <a:t>proper</a:t>
            </a:r>
            <a:r>
              <a:rPr lang="en-GB" sz="2400" dirty="0">
                <a:solidFill>
                  <a:schemeClr val="bg1"/>
                </a:solidFill>
                <a:latin typeface="+mn-lt"/>
                <a:ea typeface="Andika"/>
                <a:cs typeface="Andika"/>
              </a:rPr>
              <a:t> nouns?</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21F129B3-29F6-7901-F1C3-1CDF1D731B15}"/>
              </a:ext>
            </a:extLst>
          </p:cNvPr>
          <p:cNvSpPr txBox="1">
            <a:spLocks/>
          </p:cNvSpPr>
          <p:nvPr/>
        </p:nvSpPr>
        <p:spPr>
          <a:xfrm>
            <a:off x="8012750" y="4936556"/>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F158EA0F-AD25-1424-4678-F04FF6C88284}"/>
              </a:ext>
            </a:extLst>
          </p:cNvPr>
          <p:cNvSpPr/>
          <p:nvPr/>
        </p:nvSpPr>
        <p:spPr>
          <a:xfrm rot="16200000">
            <a:off x="1907277" y="4485284"/>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F0AA8936-063B-05F2-D750-91DE51AB9BF5}"/>
              </a:ext>
            </a:extLst>
          </p:cNvPr>
          <p:cNvSpPr/>
          <p:nvPr/>
        </p:nvSpPr>
        <p:spPr>
          <a:xfrm rot="16200000">
            <a:off x="8641073" y="4401332"/>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116A2CAE-F8FA-22F6-8B50-39E1DB2B1FE2}"/>
              </a:ext>
            </a:extLst>
          </p:cNvPr>
          <p:cNvSpPr txBox="1">
            <a:spLocks/>
          </p:cNvSpPr>
          <p:nvPr/>
        </p:nvSpPr>
        <p:spPr>
          <a:xfrm>
            <a:off x="1337374" y="5049126"/>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2826632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5" grpId="0" animBg="1"/>
      <p:bldP spid="17"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A8DE48D0-E464-9AD3-815C-7384F9AC2FB4}"/>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E3083AA-6CF6-D8EC-0381-903069348985}"/>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Aimee cleverly solves difficult problems.</a:t>
            </a:r>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4660052" y="5291528"/>
            <a:ext cx="205007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4932291" y="4390080"/>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1734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F7C3E-61B4-76AD-00DA-E8F87052118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9A319B6-C2FE-59D8-1B27-65CFFAA786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5CE618E2-7E6B-0CDC-CC1F-61729C4F0E79}"/>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F54070D-AB07-846E-ED38-08ED8A4E4D43}"/>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Aimee cleverly solves difficult problems.</a:t>
            </a:r>
          </a:p>
        </p:txBody>
      </p:sp>
      <p:sp>
        <p:nvSpPr>
          <p:cNvPr id="7" name="Title 1">
            <a:extLst>
              <a:ext uri="{FF2B5EF4-FFF2-40B4-BE49-F238E27FC236}">
                <a16:creationId xmlns:a16="http://schemas.microsoft.com/office/drawing/2014/main" id="{6E4BE7A8-99C4-9A1A-67D9-3183BB8C5265}"/>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“cleverly”?</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A4E72EF-3ED0-92BC-5A95-9527A5640388}"/>
              </a:ext>
            </a:extLst>
          </p:cNvPr>
          <p:cNvSpPr txBox="1">
            <a:spLocks/>
          </p:cNvSpPr>
          <p:nvPr/>
        </p:nvSpPr>
        <p:spPr>
          <a:xfrm>
            <a:off x="3091923" y="5379439"/>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F66DC64C-7F5E-6254-5D0A-CDA721859D53}"/>
              </a:ext>
            </a:extLst>
          </p:cNvPr>
          <p:cNvSpPr/>
          <p:nvPr/>
        </p:nvSpPr>
        <p:spPr>
          <a:xfrm rot="16200000">
            <a:off x="3364162" y="4466280"/>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56995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B3982-A726-F3BA-5DFC-C2DBD326B26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349F29A-F7E9-E930-A7CA-0FF0804419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F8EA950E-4BCF-B6A3-C628-35A492E85650}"/>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2DA8CB2-7E41-CB23-12B8-5CD9337E8171}"/>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Aimee cleverly solves difficult problems.</a:t>
            </a:r>
          </a:p>
        </p:txBody>
      </p:sp>
      <p:sp>
        <p:nvSpPr>
          <p:cNvPr id="7" name="Title 1">
            <a:extLst>
              <a:ext uri="{FF2B5EF4-FFF2-40B4-BE49-F238E27FC236}">
                <a16:creationId xmlns:a16="http://schemas.microsoft.com/office/drawing/2014/main" id="{D61E7A31-6A63-2588-C074-9C4DD8EEA6F4}"/>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“difficult”?</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9D45D59E-9D09-F64D-7FE1-43AB6489AF28}"/>
              </a:ext>
            </a:extLst>
          </p:cNvPr>
          <p:cNvSpPr txBox="1">
            <a:spLocks/>
          </p:cNvSpPr>
          <p:nvPr/>
        </p:nvSpPr>
        <p:spPr>
          <a:xfrm>
            <a:off x="6235174" y="5379439"/>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FDF39BDE-5CCC-0980-B949-2CC8C206F8B2}"/>
              </a:ext>
            </a:extLst>
          </p:cNvPr>
          <p:cNvSpPr/>
          <p:nvPr/>
        </p:nvSpPr>
        <p:spPr>
          <a:xfrm rot="16200000">
            <a:off x="6507413" y="4466280"/>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5317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DB36-74B4-7F7A-40E2-800E9C04319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BC1BA7E-2922-E6BD-ACE5-CBA4C7702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B022EA2C-C85C-60DD-64FF-11F09BE6BF2F}"/>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87550C5-5B14-B9EC-1C8E-EEB3B6F1899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Aimee cleverly solves difficult problems.</a:t>
            </a:r>
          </a:p>
        </p:txBody>
      </p:sp>
      <p:sp>
        <p:nvSpPr>
          <p:cNvPr id="7" name="Title 1">
            <a:extLst>
              <a:ext uri="{FF2B5EF4-FFF2-40B4-BE49-F238E27FC236}">
                <a16:creationId xmlns:a16="http://schemas.microsoft.com/office/drawing/2014/main" id="{9F553DA3-54BB-AD7C-2ECD-C07EDA689913}"/>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all the words in the sentence?</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76F66D0-D59E-FEAC-E281-AF2ACE4DB3DC}"/>
              </a:ext>
            </a:extLst>
          </p:cNvPr>
          <p:cNvSpPr txBox="1">
            <a:spLocks/>
          </p:cNvSpPr>
          <p:nvPr/>
        </p:nvSpPr>
        <p:spPr>
          <a:xfrm>
            <a:off x="6817350" y="1636714"/>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53E378F3-95DC-E579-200A-4AA786B5676A}"/>
              </a:ext>
            </a:extLst>
          </p:cNvPr>
          <p:cNvSpPr/>
          <p:nvPr/>
        </p:nvSpPr>
        <p:spPr>
          <a:xfrm rot="5400000">
            <a:off x="6783857" y="2654506"/>
            <a:ext cx="1127881"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6F9B2809-C110-2198-6459-23CFF23318C4}"/>
              </a:ext>
            </a:extLst>
          </p:cNvPr>
          <p:cNvSpPr txBox="1">
            <a:spLocks/>
          </p:cNvSpPr>
          <p:nvPr/>
        </p:nvSpPr>
        <p:spPr>
          <a:xfrm>
            <a:off x="9050663" y="1636714"/>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5" name="Arrow: Right 4">
            <a:extLst>
              <a:ext uri="{FF2B5EF4-FFF2-40B4-BE49-F238E27FC236}">
                <a16:creationId xmlns:a16="http://schemas.microsoft.com/office/drawing/2014/main" id="{C5FE50C6-DAE8-FC39-AA53-F1700A3D9559}"/>
              </a:ext>
            </a:extLst>
          </p:cNvPr>
          <p:cNvSpPr/>
          <p:nvPr/>
        </p:nvSpPr>
        <p:spPr>
          <a:xfrm rot="5400000">
            <a:off x="1763950" y="2748894"/>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6278DED3-F56B-00B6-4A85-586FA19669C1}"/>
              </a:ext>
            </a:extLst>
          </p:cNvPr>
          <p:cNvSpPr/>
          <p:nvPr/>
        </p:nvSpPr>
        <p:spPr>
          <a:xfrm rot="5400000">
            <a:off x="9000086" y="2627524"/>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715EED2B-0FAE-1E7B-870E-2759761AD621}"/>
              </a:ext>
            </a:extLst>
          </p:cNvPr>
          <p:cNvSpPr txBox="1">
            <a:spLocks/>
          </p:cNvSpPr>
          <p:nvPr/>
        </p:nvSpPr>
        <p:spPr>
          <a:xfrm>
            <a:off x="310917" y="1636714"/>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50AF17A2-BAD5-86ED-1CAE-C879ACE0E693}"/>
              </a:ext>
            </a:extLst>
          </p:cNvPr>
          <p:cNvSpPr txBox="1">
            <a:spLocks/>
          </p:cNvSpPr>
          <p:nvPr/>
        </p:nvSpPr>
        <p:spPr>
          <a:xfrm>
            <a:off x="4995156" y="1636714"/>
            <a:ext cx="163895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1" name="Arrow: Right 10">
            <a:extLst>
              <a:ext uri="{FF2B5EF4-FFF2-40B4-BE49-F238E27FC236}">
                <a16:creationId xmlns:a16="http://schemas.microsoft.com/office/drawing/2014/main" id="{08198CDB-BF0E-1973-CBB4-4E8DC0E7B56F}"/>
              </a:ext>
            </a:extLst>
          </p:cNvPr>
          <p:cNvSpPr/>
          <p:nvPr/>
        </p:nvSpPr>
        <p:spPr>
          <a:xfrm rot="5400000">
            <a:off x="5191545" y="2654507"/>
            <a:ext cx="1283841" cy="23233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E5FE965B-C41F-79A0-72E8-4E6C995CA2E2}"/>
              </a:ext>
            </a:extLst>
          </p:cNvPr>
          <p:cNvSpPr txBox="1">
            <a:spLocks/>
          </p:cNvSpPr>
          <p:nvPr/>
        </p:nvSpPr>
        <p:spPr>
          <a:xfrm>
            <a:off x="2761842" y="1636714"/>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B0558144-6155-02C6-6F2A-2A72AEA49549}"/>
              </a:ext>
            </a:extLst>
          </p:cNvPr>
          <p:cNvSpPr/>
          <p:nvPr/>
        </p:nvSpPr>
        <p:spPr>
          <a:xfrm rot="5400000">
            <a:off x="3516737" y="2727879"/>
            <a:ext cx="1127881"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025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4" grpId="0" animBg="1"/>
      <p:bldP spid="4" grpId="0" animBg="1"/>
      <p:bldP spid="5" grpId="0" animBg="1"/>
      <p:bldP spid="6" grpId="0" animBg="1"/>
      <p:bldP spid="8" grpId="0" animBg="1"/>
      <p:bldP spid="9" grpId="0" animBg="1"/>
      <p:bldP spid="11" grpId="0" animBg="1"/>
      <p:bldP spid="12"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Paragraphs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4854791" y="590550"/>
            <a:ext cx="7041934" cy="5724525"/>
          </a:xfrm>
          <a:prstGeom prst="rect">
            <a:avLst/>
          </a:prstGeom>
          <a:solidFill>
            <a:srgbClr val="EF8023"/>
          </a:solidFill>
          <a:effectLst/>
        </p:spPr>
        <p:txBody>
          <a:bodyPr anchor="ctr">
            <a:noAutofit/>
          </a:bodyPr>
          <a:lstStyle/>
          <a:p>
            <a:r>
              <a:rPr lang="en-GB" sz="3200" dirty="0">
                <a:solidFill>
                  <a:schemeClr val="bg1"/>
                </a:solidFill>
              </a:rPr>
              <a:t>When we write, we separate our thoughts into sentences.</a:t>
            </a:r>
            <a:br>
              <a:rPr lang="en-GB" sz="3200" dirty="0">
                <a:solidFill>
                  <a:schemeClr val="bg1"/>
                </a:solidFill>
              </a:rPr>
            </a:br>
            <a:br>
              <a:rPr lang="en-GB" sz="3200" dirty="0">
                <a:solidFill>
                  <a:schemeClr val="bg1"/>
                </a:solidFill>
              </a:rPr>
            </a:br>
            <a:r>
              <a:rPr lang="en-GB" sz="3200" dirty="0">
                <a:solidFill>
                  <a:schemeClr val="bg1"/>
                </a:solidFill>
              </a:rPr>
              <a:t>We help readers to know when we have finished a thought by punctuating our sentences. </a:t>
            </a:r>
            <a:br>
              <a:rPr lang="en-GB" sz="3200" dirty="0">
                <a:solidFill>
                  <a:schemeClr val="bg1"/>
                </a:solidFill>
              </a:rPr>
            </a:br>
            <a:br>
              <a:rPr lang="en-GB" sz="3200" dirty="0">
                <a:solidFill>
                  <a:schemeClr val="bg1"/>
                </a:solidFill>
              </a:rPr>
            </a:br>
            <a:r>
              <a:rPr lang="en-GB" sz="3200" dirty="0">
                <a:solidFill>
                  <a:schemeClr val="bg1"/>
                </a:solidFill>
              </a:rPr>
              <a:t>Can you think of how we structure our writing?</a:t>
            </a:r>
            <a:endParaRPr lang="en-GB" sz="3200" dirty="0">
              <a:solidFill>
                <a:schemeClr val="bg1"/>
              </a:solidFill>
              <a:latin typeface="+mn-lt"/>
              <a:ea typeface="Andika"/>
              <a:cs typeface="Andika"/>
            </a:endParaRPr>
          </a:p>
        </p:txBody>
      </p:sp>
      <p:graphicFrame>
        <p:nvGraphicFramePr>
          <p:cNvPr id="9" name="Diagram 8">
            <a:extLst>
              <a:ext uri="{FF2B5EF4-FFF2-40B4-BE49-F238E27FC236}">
                <a16:creationId xmlns:a16="http://schemas.microsoft.com/office/drawing/2014/main" id="{5C396DB3-3320-FEB5-84E8-D2232068ABAE}"/>
              </a:ext>
            </a:extLst>
          </p:cNvPr>
          <p:cNvGraphicFramePr/>
          <p:nvPr>
            <p:extLst>
              <p:ext uri="{D42A27DB-BD31-4B8C-83A1-F6EECF244321}">
                <p14:modId xmlns:p14="http://schemas.microsoft.com/office/powerpoint/2010/main" val="4100793684"/>
              </p:ext>
            </p:extLst>
          </p:nvPr>
        </p:nvGraphicFramePr>
        <p:xfrm>
          <a:off x="1938337" y="590550"/>
          <a:ext cx="2943225" cy="57245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1184525"/>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Does anyone know what a paragraph is?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916344"/>
            <a:ext cx="10283534" cy="218212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b="1" u="sng" dirty="0">
                <a:solidFill>
                  <a:schemeClr val="bg1"/>
                </a:solidFill>
                <a:latin typeface="+mn-lt"/>
                <a:ea typeface="Andika"/>
                <a:cs typeface="Andika"/>
              </a:rPr>
              <a:t>paragraph</a:t>
            </a:r>
            <a:r>
              <a:rPr lang="en-GB" sz="4000" dirty="0">
                <a:solidFill>
                  <a:schemeClr val="bg1"/>
                </a:solidFill>
                <a:latin typeface="+mn-lt"/>
                <a:ea typeface="Andika"/>
                <a:cs typeface="Andika"/>
              </a:rPr>
              <a:t> is a </a:t>
            </a:r>
            <a:r>
              <a:rPr lang="en-GB" sz="4000" b="1" u="sng" dirty="0">
                <a:solidFill>
                  <a:schemeClr val="bg1"/>
                </a:solidFill>
                <a:latin typeface="+mn-lt"/>
                <a:ea typeface="Andika"/>
                <a:cs typeface="Andika"/>
              </a:rPr>
              <a:t>group of sentences</a:t>
            </a:r>
            <a:r>
              <a:rPr lang="en-GB" sz="4000" dirty="0">
                <a:solidFill>
                  <a:schemeClr val="bg1"/>
                </a:solidFill>
                <a:latin typeface="+mn-lt"/>
                <a:ea typeface="Andika"/>
                <a:cs typeface="Andika"/>
              </a:rPr>
              <a:t> that talk about the same idea or topic. </a:t>
            </a:r>
          </a:p>
        </p:txBody>
      </p:sp>
      <p:pic>
        <p:nvPicPr>
          <p:cNvPr id="10" name="Picture 9">
            <a:extLst>
              <a:ext uri="{FF2B5EF4-FFF2-40B4-BE49-F238E27FC236}">
                <a16:creationId xmlns:a16="http://schemas.microsoft.com/office/drawing/2014/main" id="{BB2DC809-4A03-7C93-2128-DA9EF5936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4156" y="6075384"/>
            <a:ext cx="2894156" cy="271592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61103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0.0043 -0.05764 L 0.22852 -0.29098 " pathEditMode="relative" rAng="0" ptsTypes="AA">
                                      <p:cBhvr>
                                        <p:cTn id="10" dur="2000" fill="hold"/>
                                        <p:tgtEl>
                                          <p:spTgt spid="10"/>
                                        </p:tgtEl>
                                        <p:attrNameLst>
                                          <p:attrName>ppt_x</p:attrName>
                                          <p:attrName>ppt_y</p:attrName>
                                        </p:attrNameLst>
                                      </p:cBhvr>
                                      <p:rCtr x="11211" y="-11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6" name="Title 1">
            <a:extLst>
              <a:ext uri="{FF2B5EF4-FFF2-40B4-BE49-F238E27FC236}">
                <a16:creationId xmlns:a16="http://schemas.microsoft.com/office/drawing/2014/main" id="{0821DE6D-EFD1-AB3C-FB9E-A4BEFE2C0A97}"/>
              </a:ext>
            </a:extLst>
          </p:cNvPr>
          <p:cNvSpPr txBox="1">
            <a:spLocks/>
          </p:cNvSpPr>
          <p:nvPr/>
        </p:nvSpPr>
        <p:spPr>
          <a:xfrm>
            <a:off x="407483" y="2309091"/>
            <a:ext cx="5688518" cy="384232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Paragraphs are usually separated by a missing line.</a:t>
            </a:r>
          </a:p>
        </p:txBody>
      </p:sp>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570345"/>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Does anyone know how to recognise when one paragraph has finished and the next has started?</a:t>
            </a:r>
          </a:p>
        </p:txBody>
      </p:sp>
      <p:pic>
        <p:nvPicPr>
          <p:cNvPr id="17" name="Picture 16">
            <a:extLst>
              <a:ext uri="{FF2B5EF4-FFF2-40B4-BE49-F238E27FC236}">
                <a16:creationId xmlns:a16="http://schemas.microsoft.com/office/drawing/2014/main" id="{1699B836-968E-E5DC-CF76-4ACC96495F95}"/>
              </a:ext>
            </a:extLst>
          </p:cNvPr>
          <p:cNvPicPr>
            <a:picLocks noChangeAspect="1"/>
          </p:cNvPicPr>
          <p:nvPr/>
        </p:nvPicPr>
        <p:blipFill>
          <a:blip r:embed="rId3"/>
          <a:stretch>
            <a:fillRect/>
          </a:stretch>
        </p:blipFill>
        <p:spPr>
          <a:xfrm>
            <a:off x="6747088" y="2338099"/>
            <a:ext cx="4960078" cy="3813319"/>
          </a:xfrm>
          <a:prstGeom prst="rect">
            <a:avLst/>
          </a:prstGeom>
        </p:spPr>
      </p:pic>
      <p:cxnSp>
        <p:nvCxnSpPr>
          <p:cNvPr id="19" name="Straight Arrow Connector 18">
            <a:extLst>
              <a:ext uri="{FF2B5EF4-FFF2-40B4-BE49-F238E27FC236}">
                <a16:creationId xmlns:a16="http://schemas.microsoft.com/office/drawing/2014/main" id="{1DEA5216-A7F0-B28D-C17E-3FBD94B2C3B8}"/>
              </a:ext>
            </a:extLst>
          </p:cNvPr>
          <p:cNvCxnSpPr/>
          <p:nvPr/>
        </p:nvCxnSpPr>
        <p:spPr>
          <a:xfrm>
            <a:off x="6022107" y="3232727"/>
            <a:ext cx="835815" cy="0"/>
          </a:xfrm>
          <a:prstGeom prst="straightConnector1">
            <a:avLst/>
          </a:prstGeom>
          <a:ln w="76200">
            <a:solidFill>
              <a:srgbClr val="EF8023"/>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A32B1167-1CAA-204D-AB22-ABF97666B880}"/>
              </a:ext>
            </a:extLst>
          </p:cNvPr>
          <p:cNvCxnSpPr/>
          <p:nvPr/>
        </p:nvCxnSpPr>
        <p:spPr>
          <a:xfrm>
            <a:off x="6022106" y="3429000"/>
            <a:ext cx="835815" cy="0"/>
          </a:xfrm>
          <a:prstGeom prst="straightConnector1">
            <a:avLst/>
          </a:prstGeom>
          <a:ln w="76200">
            <a:solidFill>
              <a:srgbClr val="EF8023"/>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F47995E8-8C81-BDF6-30DB-D7BE22BB4462}"/>
              </a:ext>
            </a:extLst>
          </p:cNvPr>
          <p:cNvCxnSpPr/>
          <p:nvPr/>
        </p:nvCxnSpPr>
        <p:spPr>
          <a:xfrm>
            <a:off x="6022105" y="4197926"/>
            <a:ext cx="835815" cy="0"/>
          </a:xfrm>
          <a:prstGeom prst="straightConnector1">
            <a:avLst/>
          </a:prstGeom>
          <a:ln w="76200">
            <a:solidFill>
              <a:srgbClr val="EF8023"/>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A5D7D10-1C87-8B99-D586-B117A2D07A0B}"/>
              </a:ext>
            </a:extLst>
          </p:cNvPr>
          <p:cNvCxnSpPr/>
          <p:nvPr/>
        </p:nvCxnSpPr>
        <p:spPr>
          <a:xfrm>
            <a:off x="6022105" y="5158508"/>
            <a:ext cx="835815" cy="0"/>
          </a:xfrm>
          <a:prstGeom prst="straightConnector1">
            <a:avLst/>
          </a:prstGeom>
          <a:ln w="76200">
            <a:solidFill>
              <a:srgbClr val="EF8023"/>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FB64482A-ADD3-1DA5-0A51-2B18761E1B89}"/>
              </a:ext>
            </a:extLst>
          </p:cNvPr>
          <p:cNvCxnSpPr/>
          <p:nvPr/>
        </p:nvCxnSpPr>
        <p:spPr>
          <a:xfrm>
            <a:off x="6022104" y="5518729"/>
            <a:ext cx="835815" cy="0"/>
          </a:xfrm>
          <a:prstGeom prst="straightConnector1">
            <a:avLst/>
          </a:prstGeom>
          <a:ln w="76200">
            <a:solidFill>
              <a:srgbClr val="EF802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1718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26"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80">
                                          <p:stCondLst>
                                            <p:cond delay="0"/>
                                          </p:stCondLst>
                                        </p:cTn>
                                        <p:tgtEl>
                                          <p:spTgt spid="19"/>
                                        </p:tgtEl>
                                      </p:cBhvr>
                                    </p:animEffect>
                                    <p:anim calcmode="lin" valueType="num">
                                      <p:cBhvr>
                                        <p:cTn id="1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21" dur="26">
                                          <p:stCondLst>
                                            <p:cond delay="650"/>
                                          </p:stCondLst>
                                        </p:cTn>
                                        <p:tgtEl>
                                          <p:spTgt spid="19"/>
                                        </p:tgtEl>
                                      </p:cBhvr>
                                      <p:to x="100000" y="60000"/>
                                    </p:animScale>
                                    <p:animScale>
                                      <p:cBhvr>
                                        <p:cTn id="22" dur="166" decel="50000">
                                          <p:stCondLst>
                                            <p:cond delay="676"/>
                                          </p:stCondLst>
                                        </p:cTn>
                                        <p:tgtEl>
                                          <p:spTgt spid="19"/>
                                        </p:tgtEl>
                                      </p:cBhvr>
                                      <p:to x="100000" y="100000"/>
                                    </p:animScale>
                                    <p:animScale>
                                      <p:cBhvr>
                                        <p:cTn id="23" dur="26">
                                          <p:stCondLst>
                                            <p:cond delay="1312"/>
                                          </p:stCondLst>
                                        </p:cTn>
                                        <p:tgtEl>
                                          <p:spTgt spid="19"/>
                                        </p:tgtEl>
                                      </p:cBhvr>
                                      <p:to x="100000" y="80000"/>
                                    </p:animScale>
                                    <p:animScale>
                                      <p:cBhvr>
                                        <p:cTn id="24" dur="166" decel="50000">
                                          <p:stCondLst>
                                            <p:cond delay="1338"/>
                                          </p:stCondLst>
                                        </p:cTn>
                                        <p:tgtEl>
                                          <p:spTgt spid="19"/>
                                        </p:tgtEl>
                                      </p:cBhvr>
                                      <p:to x="100000" y="100000"/>
                                    </p:animScale>
                                    <p:animScale>
                                      <p:cBhvr>
                                        <p:cTn id="25" dur="26">
                                          <p:stCondLst>
                                            <p:cond delay="1642"/>
                                          </p:stCondLst>
                                        </p:cTn>
                                        <p:tgtEl>
                                          <p:spTgt spid="19"/>
                                        </p:tgtEl>
                                      </p:cBhvr>
                                      <p:to x="100000" y="90000"/>
                                    </p:animScale>
                                    <p:animScale>
                                      <p:cBhvr>
                                        <p:cTn id="26" dur="166" decel="50000">
                                          <p:stCondLst>
                                            <p:cond delay="1668"/>
                                          </p:stCondLst>
                                        </p:cTn>
                                        <p:tgtEl>
                                          <p:spTgt spid="19"/>
                                        </p:tgtEl>
                                      </p:cBhvr>
                                      <p:to x="100000" y="100000"/>
                                    </p:animScale>
                                    <p:animScale>
                                      <p:cBhvr>
                                        <p:cTn id="27" dur="26">
                                          <p:stCondLst>
                                            <p:cond delay="1808"/>
                                          </p:stCondLst>
                                        </p:cTn>
                                        <p:tgtEl>
                                          <p:spTgt spid="19"/>
                                        </p:tgtEl>
                                      </p:cBhvr>
                                      <p:to x="100000" y="95000"/>
                                    </p:animScale>
                                    <p:animScale>
                                      <p:cBhvr>
                                        <p:cTn id="28" dur="166" decel="50000">
                                          <p:stCondLst>
                                            <p:cond delay="1834"/>
                                          </p:stCondLst>
                                        </p:cTn>
                                        <p:tgtEl>
                                          <p:spTgt spid="19"/>
                                        </p:tgtEl>
                                      </p:cBhvr>
                                      <p:to x="100000" y="100000"/>
                                    </p:animScale>
                                  </p:childTnLst>
                                </p:cTn>
                              </p:par>
                            </p:childTnLst>
                          </p:cTn>
                        </p:par>
                        <p:par>
                          <p:cTn id="29" fill="hold">
                            <p:stCondLst>
                              <p:cond delay="3000"/>
                            </p:stCondLst>
                            <p:childTnLst>
                              <p:par>
                                <p:cTn id="30" presetID="26"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80">
                                          <p:stCondLst>
                                            <p:cond delay="0"/>
                                          </p:stCondLst>
                                        </p:cTn>
                                        <p:tgtEl>
                                          <p:spTgt spid="20"/>
                                        </p:tgtEl>
                                      </p:cBhvr>
                                    </p:animEffect>
                                    <p:anim calcmode="lin" valueType="num">
                                      <p:cBhvr>
                                        <p:cTn id="33"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8" dur="26">
                                          <p:stCondLst>
                                            <p:cond delay="650"/>
                                          </p:stCondLst>
                                        </p:cTn>
                                        <p:tgtEl>
                                          <p:spTgt spid="20"/>
                                        </p:tgtEl>
                                      </p:cBhvr>
                                      <p:to x="100000" y="60000"/>
                                    </p:animScale>
                                    <p:animScale>
                                      <p:cBhvr>
                                        <p:cTn id="39" dur="166" decel="50000">
                                          <p:stCondLst>
                                            <p:cond delay="676"/>
                                          </p:stCondLst>
                                        </p:cTn>
                                        <p:tgtEl>
                                          <p:spTgt spid="20"/>
                                        </p:tgtEl>
                                      </p:cBhvr>
                                      <p:to x="100000" y="100000"/>
                                    </p:animScale>
                                    <p:animScale>
                                      <p:cBhvr>
                                        <p:cTn id="40" dur="26">
                                          <p:stCondLst>
                                            <p:cond delay="1312"/>
                                          </p:stCondLst>
                                        </p:cTn>
                                        <p:tgtEl>
                                          <p:spTgt spid="20"/>
                                        </p:tgtEl>
                                      </p:cBhvr>
                                      <p:to x="100000" y="80000"/>
                                    </p:animScale>
                                    <p:animScale>
                                      <p:cBhvr>
                                        <p:cTn id="41" dur="166" decel="50000">
                                          <p:stCondLst>
                                            <p:cond delay="1338"/>
                                          </p:stCondLst>
                                        </p:cTn>
                                        <p:tgtEl>
                                          <p:spTgt spid="20"/>
                                        </p:tgtEl>
                                      </p:cBhvr>
                                      <p:to x="100000" y="100000"/>
                                    </p:animScale>
                                    <p:animScale>
                                      <p:cBhvr>
                                        <p:cTn id="42" dur="26">
                                          <p:stCondLst>
                                            <p:cond delay="1642"/>
                                          </p:stCondLst>
                                        </p:cTn>
                                        <p:tgtEl>
                                          <p:spTgt spid="20"/>
                                        </p:tgtEl>
                                      </p:cBhvr>
                                      <p:to x="100000" y="90000"/>
                                    </p:animScale>
                                    <p:animScale>
                                      <p:cBhvr>
                                        <p:cTn id="43" dur="166" decel="50000">
                                          <p:stCondLst>
                                            <p:cond delay="1668"/>
                                          </p:stCondLst>
                                        </p:cTn>
                                        <p:tgtEl>
                                          <p:spTgt spid="20"/>
                                        </p:tgtEl>
                                      </p:cBhvr>
                                      <p:to x="100000" y="100000"/>
                                    </p:animScale>
                                    <p:animScale>
                                      <p:cBhvr>
                                        <p:cTn id="44" dur="26">
                                          <p:stCondLst>
                                            <p:cond delay="1808"/>
                                          </p:stCondLst>
                                        </p:cTn>
                                        <p:tgtEl>
                                          <p:spTgt spid="20"/>
                                        </p:tgtEl>
                                      </p:cBhvr>
                                      <p:to x="100000" y="95000"/>
                                    </p:animScale>
                                    <p:animScale>
                                      <p:cBhvr>
                                        <p:cTn id="45" dur="166" decel="50000">
                                          <p:stCondLst>
                                            <p:cond delay="1834"/>
                                          </p:stCondLst>
                                        </p:cTn>
                                        <p:tgtEl>
                                          <p:spTgt spid="20"/>
                                        </p:tgtEl>
                                      </p:cBhvr>
                                      <p:to x="100000" y="100000"/>
                                    </p:animScale>
                                  </p:childTnLst>
                                </p:cTn>
                              </p:par>
                            </p:childTnLst>
                          </p:cTn>
                        </p:par>
                        <p:par>
                          <p:cTn id="46" fill="hold">
                            <p:stCondLst>
                              <p:cond delay="5000"/>
                            </p:stCondLst>
                            <p:childTnLst>
                              <p:par>
                                <p:cTn id="47" presetID="26" presetClass="entr" presetSubtype="0"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down)">
                                      <p:cBhvr>
                                        <p:cTn id="49" dur="580">
                                          <p:stCondLst>
                                            <p:cond delay="0"/>
                                          </p:stCondLst>
                                        </p:cTn>
                                        <p:tgtEl>
                                          <p:spTgt spid="21"/>
                                        </p:tgtEl>
                                      </p:cBhvr>
                                    </p:animEffect>
                                    <p:anim calcmode="lin" valueType="num">
                                      <p:cBhvr>
                                        <p:cTn id="50"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55" dur="26">
                                          <p:stCondLst>
                                            <p:cond delay="650"/>
                                          </p:stCondLst>
                                        </p:cTn>
                                        <p:tgtEl>
                                          <p:spTgt spid="21"/>
                                        </p:tgtEl>
                                      </p:cBhvr>
                                      <p:to x="100000" y="60000"/>
                                    </p:animScale>
                                    <p:animScale>
                                      <p:cBhvr>
                                        <p:cTn id="56" dur="166" decel="50000">
                                          <p:stCondLst>
                                            <p:cond delay="676"/>
                                          </p:stCondLst>
                                        </p:cTn>
                                        <p:tgtEl>
                                          <p:spTgt spid="21"/>
                                        </p:tgtEl>
                                      </p:cBhvr>
                                      <p:to x="100000" y="100000"/>
                                    </p:animScale>
                                    <p:animScale>
                                      <p:cBhvr>
                                        <p:cTn id="57" dur="26">
                                          <p:stCondLst>
                                            <p:cond delay="1312"/>
                                          </p:stCondLst>
                                        </p:cTn>
                                        <p:tgtEl>
                                          <p:spTgt spid="21"/>
                                        </p:tgtEl>
                                      </p:cBhvr>
                                      <p:to x="100000" y="80000"/>
                                    </p:animScale>
                                    <p:animScale>
                                      <p:cBhvr>
                                        <p:cTn id="58" dur="166" decel="50000">
                                          <p:stCondLst>
                                            <p:cond delay="1338"/>
                                          </p:stCondLst>
                                        </p:cTn>
                                        <p:tgtEl>
                                          <p:spTgt spid="21"/>
                                        </p:tgtEl>
                                      </p:cBhvr>
                                      <p:to x="100000" y="100000"/>
                                    </p:animScale>
                                    <p:animScale>
                                      <p:cBhvr>
                                        <p:cTn id="59" dur="26">
                                          <p:stCondLst>
                                            <p:cond delay="1642"/>
                                          </p:stCondLst>
                                        </p:cTn>
                                        <p:tgtEl>
                                          <p:spTgt spid="21"/>
                                        </p:tgtEl>
                                      </p:cBhvr>
                                      <p:to x="100000" y="90000"/>
                                    </p:animScale>
                                    <p:animScale>
                                      <p:cBhvr>
                                        <p:cTn id="60" dur="166" decel="50000">
                                          <p:stCondLst>
                                            <p:cond delay="1668"/>
                                          </p:stCondLst>
                                        </p:cTn>
                                        <p:tgtEl>
                                          <p:spTgt spid="21"/>
                                        </p:tgtEl>
                                      </p:cBhvr>
                                      <p:to x="100000" y="100000"/>
                                    </p:animScale>
                                    <p:animScale>
                                      <p:cBhvr>
                                        <p:cTn id="61" dur="26">
                                          <p:stCondLst>
                                            <p:cond delay="1808"/>
                                          </p:stCondLst>
                                        </p:cTn>
                                        <p:tgtEl>
                                          <p:spTgt spid="21"/>
                                        </p:tgtEl>
                                      </p:cBhvr>
                                      <p:to x="100000" y="95000"/>
                                    </p:animScale>
                                    <p:animScale>
                                      <p:cBhvr>
                                        <p:cTn id="62" dur="166" decel="50000">
                                          <p:stCondLst>
                                            <p:cond delay="1834"/>
                                          </p:stCondLst>
                                        </p:cTn>
                                        <p:tgtEl>
                                          <p:spTgt spid="21"/>
                                        </p:tgtEl>
                                      </p:cBhvr>
                                      <p:to x="100000" y="100000"/>
                                    </p:animScale>
                                  </p:childTnLst>
                                </p:cTn>
                              </p:par>
                            </p:childTnLst>
                          </p:cTn>
                        </p:par>
                        <p:par>
                          <p:cTn id="63" fill="hold">
                            <p:stCondLst>
                              <p:cond delay="7000"/>
                            </p:stCondLst>
                            <p:childTnLst>
                              <p:par>
                                <p:cTn id="64" presetID="26" presetClass="entr" presetSubtype="0" fill="hold"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down)">
                                      <p:cBhvr>
                                        <p:cTn id="66" dur="580">
                                          <p:stCondLst>
                                            <p:cond delay="0"/>
                                          </p:stCondLst>
                                        </p:cTn>
                                        <p:tgtEl>
                                          <p:spTgt spid="22"/>
                                        </p:tgtEl>
                                      </p:cBhvr>
                                    </p:animEffect>
                                    <p:anim calcmode="lin" valueType="num">
                                      <p:cBhvr>
                                        <p:cTn id="67"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72" dur="26">
                                          <p:stCondLst>
                                            <p:cond delay="650"/>
                                          </p:stCondLst>
                                        </p:cTn>
                                        <p:tgtEl>
                                          <p:spTgt spid="22"/>
                                        </p:tgtEl>
                                      </p:cBhvr>
                                      <p:to x="100000" y="60000"/>
                                    </p:animScale>
                                    <p:animScale>
                                      <p:cBhvr>
                                        <p:cTn id="73" dur="166" decel="50000">
                                          <p:stCondLst>
                                            <p:cond delay="676"/>
                                          </p:stCondLst>
                                        </p:cTn>
                                        <p:tgtEl>
                                          <p:spTgt spid="22"/>
                                        </p:tgtEl>
                                      </p:cBhvr>
                                      <p:to x="100000" y="100000"/>
                                    </p:animScale>
                                    <p:animScale>
                                      <p:cBhvr>
                                        <p:cTn id="74" dur="26">
                                          <p:stCondLst>
                                            <p:cond delay="1312"/>
                                          </p:stCondLst>
                                        </p:cTn>
                                        <p:tgtEl>
                                          <p:spTgt spid="22"/>
                                        </p:tgtEl>
                                      </p:cBhvr>
                                      <p:to x="100000" y="80000"/>
                                    </p:animScale>
                                    <p:animScale>
                                      <p:cBhvr>
                                        <p:cTn id="75" dur="166" decel="50000">
                                          <p:stCondLst>
                                            <p:cond delay="1338"/>
                                          </p:stCondLst>
                                        </p:cTn>
                                        <p:tgtEl>
                                          <p:spTgt spid="22"/>
                                        </p:tgtEl>
                                      </p:cBhvr>
                                      <p:to x="100000" y="100000"/>
                                    </p:animScale>
                                    <p:animScale>
                                      <p:cBhvr>
                                        <p:cTn id="76" dur="26">
                                          <p:stCondLst>
                                            <p:cond delay="1642"/>
                                          </p:stCondLst>
                                        </p:cTn>
                                        <p:tgtEl>
                                          <p:spTgt spid="22"/>
                                        </p:tgtEl>
                                      </p:cBhvr>
                                      <p:to x="100000" y="90000"/>
                                    </p:animScale>
                                    <p:animScale>
                                      <p:cBhvr>
                                        <p:cTn id="77" dur="166" decel="50000">
                                          <p:stCondLst>
                                            <p:cond delay="1668"/>
                                          </p:stCondLst>
                                        </p:cTn>
                                        <p:tgtEl>
                                          <p:spTgt spid="22"/>
                                        </p:tgtEl>
                                      </p:cBhvr>
                                      <p:to x="100000" y="100000"/>
                                    </p:animScale>
                                    <p:animScale>
                                      <p:cBhvr>
                                        <p:cTn id="78" dur="26">
                                          <p:stCondLst>
                                            <p:cond delay="1808"/>
                                          </p:stCondLst>
                                        </p:cTn>
                                        <p:tgtEl>
                                          <p:spTgt spid="22"/>
                                        </p:tgtEl>
                                      </p:cBhvr>
                                      <p:to x="100000" y="95000"/>
                                    </p:animScale>
                                    <p:animScale>
                                      <p:cBhvr>
                                        <p:cTn id="79" dur="166" decel="50000">
                                          <p:stCondLst>
                                            <p:cond delay="1834"/>
                                          </p:stCondLst>
                                        </p:cTn>
                                        <p:tgtEl>
                                          <p:spTgt spid="22"/>
                                        </p:tgtEl>
                                      </p:cBhvr>
                                      <p:to x="100000" y="100000"/>
                                    </p:animScale>
                                  </p:childTnLst>
                                </p:cTn>
                              </p:par>
                            </p:childTnLst>
                          </p:cTn>
                        </p:par>
                        <p:par>
                          <p:cTn id="80" fill="hold">
                            <p:stCondLst>
                              <p:cond delay="9000"/>
                            </p:stCondLst>
                            <p:childTnLst>
                              <p:par>
                                <p:cTn id="81" presetID="26" presetClass="entr" presetSubtype="0"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down)">
                                      <p:cBhvr>
                                        <p:cTn id="83" dur="580">
                                          <p:stCondLst>
                                            <p:cond delay="0"/>
                                          </p:stCondLst>
                                        </p:cTn>
                                        <p:tgtEl>
                                          <p:spTgt spid="23"/>
                                        </p:tgtEl>
                                      </p:cBhvr>
                                    </p:animEffect>
                                    <p:anim calcmode="lin" valueType="num">
                                      <p:cBhvr>
                                        <p:cTn id="8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89" dur="26">
                                          <p:stCondLst>
                                            <p:cond delay="650"/>
                                          </p:stCondLst>
                                        </p:cTn>
                                        <p:tgtEl>
                                          <p:spTgt spid="23"/>
                                        </p:tgtEl>
                                      </p:cBhvr>
                                      <p:to x="100000" y="60000"/>
                                    </p:animScale>
                                    <p:animScale>
                                      <p:cBhvr>
                                        <p:cTn id="90" dur="166" decel="50000">
                                          <p:stCondLst>
                                            <p:cond delay="676"/>
                                          </p:stCondLst>
                                        </p:cTn>
                                        <p:tgtEl>
                                          <p:spTgt spid="23"/>
                                        </p:tgtEl>
                                      </p:cBhvr>
                                      <p:to x="100000" y="100000"/>
                                    </p:animScale>
                                    <p:animScale>
                                      <p:cBhvr>
                                        <p:cTn id="91" dur="26">
                                          <p:stCondLst>
                                            <p:cond delay="1312"/>
                                          </p:stCondLst>
                                        </p:cTn>
                                        <p:tgtEl>
                                          <p:spTgt spid="23"/>
                                        </p:tgtEl>
                                      </p:cBhvr>
                                      <p:to x="100000" y="80000"/>
                                    </p:animScale>
                                    <p:animScale>
                                      <p:cBhvr>
                                        <p:cTn id="92" dur="166" decel="50000">
                                          <p:stCondLst>
                                            <p:cond delay="1338"/>
                                          </p:stCondLst>
                                        </p:cTn>
                                        <p:tgtEl>
                                          <p:spTgt spid="23"/>
                                        </p:tgtEl>
                                      </p:cBhvr>
                                      <p:to x="100000" y="100000"/>
                                    </p:animScale>
                                    <p:animScale>
                                      <p:cBhvr>
                                        <p:cTn id="93" dur="26">
                                          <p:stCondLst>
                                            <p:cond delay="1642"/>
                                          </p:stCondLst>
                                        </p:cTn>
                                        <p:tgtEl>
                                          <p:spTgt spid="23"/>
                                        </p:tgtEl>
                                      </p:cBhvr>
                                      <p:to x="100000" y="90000"/>
                                    </p:animScale>
                                    <p:animScale>
                                      <p:cBhvr>
                                        <p:cTn id="94" dur="166" decel="50000">
                                          <p:stCondLst>
                                            <p:cond delay="1668"/>
                                          </p:stCondLst>
                                        </p:cTn>
                                        <p:tgtEl>
                                          <p:spTgt spid="23"/>
                                        </p:tgtEl>
                                      </p:cBhvr>
                                      <p:to x="100000" y="100000"/>
                                    </p:animScale>
                                    <p:animScale>
                                      <p:cBhvr>
                                        <p:cTn id="95" dur="26">
                                          <p:stCondLst>
                                            <p:cond delay="1808"/>
                                          </p:stCondLst>
                                        </p:cTn>
                                        <p:tgtEl>
                                          <p:spTgt spid="23"/>
                                        </p:tgtEl>
                                      </p:cBhvr>
                                      <p:to x="100000" y="95000"/>
                                    </p:animScale>
                                    <p:animScale>
                                      <p:cBhvr>
                                        <p:cTn id="96" dur="166" decel="50000">
                                          <p:stCondLst>
                                            <p:cond delay="1834"/>
                                          </p:stCondLst>
                                        </p:cTn>
                                        <p:tgtEl>
                                          <p:spTgt spid="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Content Placeholder 4">
            <a:extLst>
              <a:ext uri="{FF2B5EF4-FFF2-40B4-BE49-F238E27FC236}">
                <a16:creationId xmlns:a16="http://schemas.microsoft.com/office/drawing/2014/main" id="{CDE54A74-9B12-7DF9-6A00-461C723034E5}"/>
              </a:ext>
            </a:extLst>
          </p:cNvPr>
          <p:cNvPicPr>
            <a:picLocks noGrp="1" noChangeAspect="1"/>
          </p:cNvPicPr>
          <p:nvPr>
            <p:ph idx="1"/>
          </p:nvPr>
        </p:nvPicPr>
        <p:blipFill>
          <a:blip r:embed="rId3"/>
          <a:stretch>
            <a:fillRect/>
          </a:stretch>
        </p:blipFill>
        <p:spPr>
          <a:xfrm>
            <a:off x="5934075" y="365125"/>
            <a:ext cx="5419725" cy="6107586"/>
          </a:xfr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445510" y="2210089"/>
            <a:ext cx="4913746" cy="241765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How many paragraphs are shown?</a:t>
            </a:r>
          </a:p>
        </p:txBody>
      </p:sp>
      <p:sp>
        <p:nvSpPr>
          <p:cNvPr id="11" name="Rectangle: Rounded Corners 10">
            <a:extLst>
              <a:ext uri="{FF2B5EF4-FFF2-40B4-BE49-F238E27FC236}">
                <a16:creationId xmlns:a16="http://schemas.microsoft.com/office/drawing/2014/main" id="{41FD6007-F57E-4740-C20D-496C54435296}"/>
              </a:ext>
            </a:extLst>
          </p:cNvPr>
          <p:cNvSpPr/>
          <p:nvPr/>
        </p:nvSpPr>
        <p:spPr>
          <a:xfrm>
            <a:off x="5934075" y="365125"/>
            <a:ext cx="5419725" cy="835602"/>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8CFD55D7-2F87-F254-6E53-0ADF972A95EE}"/>
              </a:ext>
            </a:extLst>
          </p:cNvPr>
          <p:cNvSpPr/>
          <p:nvPr/>
        </p:nvSpPr>
        <p:spPr>
          <a:xfrm>
            <a:off x="5934074" y="1214581"/>
            <a:ext cx="5419725" cy="706583"/>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89D159E3-EA17-7896-BCA7-4B9C2230F573}"/>
              </a:ext>
            </a:extLst>
          </p:cNvPr>
          <p:cNvSpPr/>
          <p:nvPr/>
        </p:nvSpPr>
        <p:spPr>
          <a:xfrm>
            <a:off x="5934074" y="4802908"/>
            <a:ext cx="5419725" cy="1669803"/>
          </a:xfrm>
          <a:prstGeom prst="roundRect">
            <a:avLst>
              <a:gd name="adj" fmla="val 877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1">
            <a:extLst>
              <a:ext uri="{FF2B5EF4-FFF2-40B4-BE49-F238E27FC236}">
                <a16:creationId xmlns:a16="http://schemas.microsoft.com/office/drawing/2014/main" id="{A4DA4347-27BF-E6A8-25E1-4070297BB352}"/>
              </a:ext>
            </a:extLst>
          </p:cNvPr>
          <p:cNvSpPr txBox="1">
            <a:spLocks/>
          </p:cNvSpPr>
          <p:nvPr/>
        </p:nvSpPr>
        <p:spPr>
          <a:xfrm>
            <a:off x="4170074" y="136526"/>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1</a:t>
            </a:r>
          </a:p>
        </p:txBody>
      </p:sp>
      <p:cxnSp>
        <p:nvCxnSpPr>
          <p:cNvPr id="16" name="Straight Arrow Connector 15">
            <a:extLst>
              <a:ext uri="{FF2B5EF4-FFF2-40B4-BE49-F238E27FC236}">
                <a16:creationId xmlns:a16="http://schemas.microsoft.com/office/drawing/2014/main" id="{82B32FE6-8BD7-3244-C6DC-E98877FE5425}"/>
              </a:ext>
            </a:extLst>
          </p:cNvPr>
          <p:cNvCxnSpPr/>
          <p:nvPr/>
        </p:nvCxnSpPr>
        <p:spPr>
          <a:xfrm>
            <a:off x="5095876" y="572945"/>
            <a:ext cx="695324"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EEB7E00D-75D7-DCF6-2397-92267D24BF0D}"/>
              </a:ext>
            </a:extLst>
          </p:cNvPr>
          <p:cNvSpPr txBox="1">
            <a:spLocks/>
          </p:cNvSpPr>
          <p:nvPr/>
        </p:nvSpPr>
        <p:spPr>
          <a:xfrm>
            <a:off x="4170074" y="1118181"/>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2</a:t>
            </a:r>
          </a:p>
        </p:txBody>
      </p:sp>
      <p:cxnSp>
        <p:nvCxnSpPr>
          <p:cNvPr id="18" name="Straight Arrow Connector 17">
            <a:extLst>
              <a:ext uri="{FF2B5EF4-FFF2-40B4-BE49-F238E27FC236}">
                <a16:creationId xmlns:a16="http://schemas.microsoft.com/office/drawing/2014/main" id="{241E12A0-D1EF-55B1-1C16-F4FAF5D305FD}"/>
              </a:ext>
            </a:extLst>
          </p:cNvPr>
          <p:cNvCxnSpPr/>
          <p:nvPr/>
        </p:nvCxnSpPr>
        <p:spPr>
          <a:xfrm>
            <a:off x="5095876" y="1554600"/>
            <a:ext cx="695324"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57949B3C-2E39-F53F-C320-D6D2F388F194}"/>
              </a:ext>
            </a:extLst>
          </p:cNvPr>
          <p:cNvSpPr txBox="1">
            <a:spLocks/>
          </p:cNvSpPr>
          <p:nvPr/>
        </p:nvSpPr>
        <p:spPr>
          <a:xfrm>
            <a:off x="4170074" y="5322018"/>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3</a:t>
            </a:r>
          </a:p>
        </p:txBody>
      </p:sp>
      <p:cxnSp>
        <p:nvCxnSpPr>
          <p:cNvPr id="20" name="Straight Arrow Connector 19">
            <a:extLst>
              <a:ext uri="{FF2B5EF4-FFF2-40B4-BE49-F238E27FC236}">
                <a16:creationId xmlns:a16="http://schemas.microsoft.com/office/drawing/2014/main" id="{9AA32590-8581-C8A2-28FC-B2EAA903A5ED}"/>
              </a:ext>
            </a:extLst>
          </p:cNvPr>
          <p:cNvCxnSpPr/>
          <p:nvPr/>
        </p:nvCxnSpPr>
        <p:spPr>
          <a:xfrm>
            <a:off x="5095876" y="5758437"/>
            <a:ext cx="695324"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1301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7"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the teacher shouted</a:t>
            </a: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ball.</a:t>
            </a: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alliteration?</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singular noun?</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ball.</a:t>
            </a:r>
          </a:p>
        </p:txBody>
      </p:sp>
    </p:spTree>
    <p:extLst>
      <p:ext uri="{BB962C8B-B14F-4D97-AF65-F5344CB8AC3E}">
        <p14:creationId xmlns:p14="http://schemas.microsoft.com/office/powerpoint/2010/main" val="1195790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icture containing shape&#10;&#10;Description automatically generated">
            <a:extLst>
              <a:ext uri="{FF2B5EF4-FFF2-40B4-BE49-F238E27FC236}">
                <a16:creationId xmlns:a16="http://schemas.microsoft.com/office/drawing/2014/main" id="{E842A294-72D5-1766-D8B3-707D437790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72572" y="1042681"/>
            <a:ext cx="3450532" cy="4715756"/>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How many paragraphs are shown?</a:t>
            </a:r>
          </a:p>
        </p:txBody>
      </p:sp>
      <p:pic>
        <p:nvPicPr>
          <p:cNvPr id="6" name="Picture 5">
            <a:extLst>
              <a:ext uri="{FF2B5EF4-FFF2-40B4-BE49-F238E27FC236}">
                <a16:creationId xmlns:a16="http://schemas.microsoft.com/office/drawing/2014/main" id="{424DC8F9-F755-5C56-265E-D7D0BB663968}"/>
              </a:ext>
            </a:extLst>
          </p:cNvPr>
          <p:cNvPicPr>
            <a:picLocks noChangeAspect="1"/>
          </p:cNvPicPr>
          <p:nvPr/>
        </p:nvPicPr>
        <p:blipFill>
          <a:blip r:embed="rId3"/>
          <a:stretch>
            <a:fillRect/>
          </a:stretch>
        </p:blipFill>
        <p:spPr>
          <a:xfrm>
            <a:off x="6364694" y="182561"/>
            <a:ext cx="4779727" cy="6472711"/>
          </a:xfrm>
          <a:prstGeom prst="rect">
            <a:avLst/>
          </a:prstGeom>
        </p:spPr>
      </p:pic>
      <p:sp>
        <p:nvSpPr>
          <p:cNvPr id="11" name="Rectangle: Rounded Corners 10">
            <a:extLst>
              <a:ext uri="{FF2B5EF4-FFF2-40B4-BE49-F238E27FC236}">
                <a16:creationId xmlns:a16="http://schemas.microsoft.com/office/drawing/2014/main" id="{41FD6007-F57E-4740-C20D-496C54435296}"/>
              </a:ext>
            </a:extLst>
          </p:cNvPr>
          <p:cNvSpPr/>
          <p:nvPr/>
        </p:nvSpPr>
        <p:spPr>
          <a:xfrm>
            <a:off x="5934074" y="972127"/>
            <a:ext cx="5419725" cy="417801"/>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8CFD55D7-2F87-F254-6E53-0ADF972A95EE}"/>
              </a:ext>
            </a:extLst>
          </p:cNvPr>
          <p:cNvSpPr/>
          <p:nvPr/>
        </p:nvSpPr>
        <p:spPr>
          <a:xfrm>
            <a:off x="5934074" y="1392526"/>
            <a:ext cx="5419725" cy="454747"/>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89D159E3-EA17-7896-BCA7-4B9C2230F573}"/>
              </a:ext>
            </a:extLst>
          </p:cNvPr>
          <p:cNvSpPr/>
          <p:nvPr/>
        </p:nvSpPr>
        <p:spPr>
          <a:xfrm>
            <a:off x="5934074" y="6033649"/>
            <a:ext cx="5419725" cy="586838"/>
          </a:xfrm>
          <a:prstGeom prst="roundRect">
            <a:avLst>
              <a:gd name="adj" fmla="val 877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1">
            <a:extLst>
              <a:ext uri="{FF2B5EF4-FFF2-40B4-BE49-F238E27FC236}">
                <a16:creationId xmlns:a16="http://schemas.microsoft.com/office/drawing/2014/main" id="{A4DA4347-27BF-E6A8-25E1-4070297BB352}"/>
              </a:ext>
            </a:extLst>
          </p:cNvPr>
          <p:cNvSpPr txBox="1">
            <a:spLocks/>
          </p:cNvSpPr>
          <p:nvPr/>
        </p:nvSpPr>
        <p:spPr>
          <a:xfrm>
            <a:off x="4170074" y="136526"/>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1</a:t>
            </a:r>
          </a:p>
        </p:txBody>
      </p:sp>
      <p:cxnSp>
        <p:nvCxnSpPr>
          <p:cNvPr id="16" name="Straight Arrow Connector 15">
            <a:extLst>
              <a:ext uri="{FF2B5EF4-FFF2-40B4-BE49-F238E27FC236}">
                <a16:creationId xmlns:a16="http://schemas.microsoft.com/office/drawing/2014/main" id="{82B32FE6-8BD7-3244-C6DC-E98877FE5425}"/>
              </a:ext>
            </a:extLst>
          </p:cNvPr>
          <p:cNvCxnSpPr>
            <a:cxnSpLocks/>
          </p:cNvCxnSpPr>
          <p:nvPr/>
        </p:nvCxnSpPr>
        <p:spPr>
          <a:xfrm>
            <a:off x="5095876" y="572945"/>
            <a:ext cx="769215" cy="399182"/>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EEB7E00D-75D7-DCF6-2397-92267D24BF0D}"/>
              </a:ext>
            </a:extLst>
          </p:cNvPr>
          <p:cNvSpPr txBox="1">
            <a:spLocks/>
          </p:cNvSpPr>
          <p:nvPr/>
        </p:nvSpPr>
        <p:spPr>
          <a:xfrm>
            <a:off x="4170074" y="1118181"/>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2</a:t>
            </a:r>
          </a:p>
        </p:txBody>
      </p:sp>
      <p:cxnSp>
        <p:nvCxnSpPr>
          <p:cNvPr id="18" name="Straight Arrow Connector 17">
            <a:extLst>
              <a:ext uri="{FF2B5EF4-FFF2-40B4-BE49-F238E27FC236}">
                <a16:creationId xmlns:a16="http://schemas.microsoft.com/office/drawing/2014/main" id="{241E12A0-D1EF-55B1-1C16-F4FAF5D305FD}"/>
              </a:ext>
            </a:extLst>
          </p:cNvPr>
          <p:cNvCxnSpPr/>
          <p:nvPr/>
        </p:nvCxnSpPr>
        <p:spPr>
          <a:xfrm>
            <a:off x="5095876" y="1554600"/>
            <a:ext cx="695324"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57949B3C-2E39-F53F-C320-D6D2F388F194}"/>
              </a:ext>
            </a:extLst>
          </p:cNvPr>
          <p:cNvSpPr txBox="1">
            <a:spLocks/>
          </p:cNvSpPr>
          <p:nvPr/>
        </p:nvSpPr>
        <p:spPr>
          <a:xfrm>
            <a:off x="4170074" y="5322018"/>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4</a:t>
            </a:r>
          </a:p>
        </p:txBody>
      </p:sp>
      <p:cxnSp>
        <p:nvCxnSpPr>
          <p:cNvPr id="20" name="Straight Arrow Connector 19">
            <a:extLst>
              <a:ext uri="{FF2B5EF4-FFF2-40B4-BE49-F238E27FC236}">
                <a16:creationId xmlns:a16="http://schemas.microsoft.com/office/drawing/2014/main" id="{9AA32590-8581-C8A2-28FC-B2EAA903A5ED}"/>
              </a:ext>
            </a:extLst>
          </p:cNvPr>
          <p:cNvCxnSpPr>
            <a:cxnSpLocks/>
          </p:cNvCxnSpPr>
          <p:nvPr/>
        </p:nvCxnSpPr>
        <p:spPr>
          <a:xfrm>
            <a:off x="5095876" y="5758437"/>
            <a:ext cx="695324" cy="275212"/>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44118648-53D6-8F79-061B-39E7364A016C}"/>
              </a:ext>
            </a:extLst>
          </p:cNvPr>
          <p:cNvSpPr/>
          <p:nvPr/>
        </p:nvSpPr>
        <p:spPr>
          <a:xfrm>
            <a:off x="5934074" y="1851891"/>
            <a:ext cx="5419725" cy="454747"/>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itle 1">
            <a:extLst>
              <a:ext uri="{FF2B5EF4-FFF2-40B4-BE49-F238E27FC236}">
                <a16:creationId xmlns:a16="http://schemas.microsoft.com/office/drawing/2014/main" id="{2F86AEBC-89A1-8D3B-22D1-51F1CF367AD0}"/>
              </a:ext>
            </a:extLst>
          </p:cNvPr>
          <p:cNvSpPr txBox="1">
            <a:spLocks/>
          </p:cNvSpPr>
          <p:nvPr/>
        </p:nvSpPr>
        <p:spPr>
          <a:xfrm>
            <a:off x="4195676" y="2099836"/>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3</a:t>
            </a:r>
          </a:p>
        </p:txBody>
      </p:sp>
      <p:cxnSp>
        <p:nvCxnSpPr>
          <p:cNvPr id="21" name="Straight Arrow Connector 20">
            <a:extLst>
              <a:ext uri="{FF2B5EF4-FFF2-40B4-BE49-F238E27FC236}">
                <a16:creationId xmlns:a16="http://schemas.microsoft.com/office/drawing/2014/main" id="{D9942127-70C0-E23B-88FE-A01D4788A69D}"/>
              </a:ext>
            </a:extLst>
          </p:cNvPr>
          <p:cNvCxnSpPr>
            <a:cxnSpLocks/>
          </p:cNvCxnSpPr>
          <p:nvPr/>
        </p:nvCxnSpPr>
        <p:spPr>
          <a:xfrm flipV="1">
            <a:off x="5121478" y="2306638"/>
            <a:ext cx="743613" cy="229617"/>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9319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7" grpId="0" animBg="1"/>
      <p:bldP spid="19" grpId="0" animBg="1"/>
      <p:bldP spid="9"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05F4532-F422-2A04-2D03-C88A820917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a:extLst>
              <a:ext uri="{FF2B5EF4-FFF2-40B4-BE49-F238E27FC236}">
                <a16:creationId xmlns:a16="http://schemas.microsoft.com/office/drawing/2014/main" id="{09BA0050-5179-93F7-149D-90EE6239ABFE}"/>
              </a:ext>
            </a:extLst>
          </p:cNvPr>
          <p:cNvPicPr>
            <a:picLocks noChangeAspect="1"/>
          </p:cNvPicPr>
          <p:nvPr/>
        </p:nvPicPr>
        <p:blipFill rotWithShape="1">
          <a:blip r:embed="rId3"/>
          <a:srcRect l="2103" t="1319" r="3487" b="22696"/>
          <a:stretch/>
        </p:blipFill>
        <p:spPr>
          <a:xfrm>
            <a:off x="5816801" y="572655"/>
            <a:ext cx="5710181" cy="5095149"/>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72572" y="1042681"/>
            <a:ext cx="3450532" cy="4715756"/>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How many paragraphs are shown?</a:t>
            </a:r>
          </a:p>
        </p:txBody>
      </p:sp>
      <p:sp>
        <p:nvSpPr>
          <p:cNvPr id="11" name="Rectangle: Rounded Corners 10">
            <a:extLst>
              <a:ext uri="{FF2B5EF4-FFF2-40B4-BE49-F238E27FC236}">
                <a16:creationId xmlns:a16="http://schemas.microsoft.com/office/drawing/2014/main" id="{41FD6007-F57E-4740-C20D-496C54435296}"/>
              </a:ext>
            </a:extLst>
          </p:cNvPr>
          <p:cNvSpPr/>
          <p:nvPr/>
        </p:nvSpPr>
        <p:spPr>
          <a:xfrm>
            <a:off x="5791200" y="1285865"/>
            <a:ext cx="5735782" cy="58824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8CFD55D7-2F87-F254-6E53-0ADF972A95EE}"/>
              </a:ext>
            </a:extLst>
          </p:cNvPr>
          <p:cNvSpPr/>
          <p:nvPr/>
        </p:nvSpPr>
        <p:spPr>
          <a:xfrm>
            <a:off x="5791200" y="1874109"/>
            <a:ext cx="5735782" cy="915556"/>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1">
            <a:extLst>
              <a:ext uri="{FF2B5EF4-FFF2-40B4-BE49-F238E27FC236}">
                <a16:creationId xmlns:a16="http://schemas.microsoft.com/office/drawing/2014/main" id="{A4DA4347-27BF-E6A8-25E1-4070297BB352}"/>
              </a:ext>
            </a:extLst>
          </p:cNvPr>
          <p:cNvSpPr txBox="1">
            <a:spLocks/>
          </p:cNvSpPr>
          <p:nvPr/>
        </p:nvSpPr>
        <p:spPr>
          <a:xfrm>
            <a:off x="4147599" y="891593"/>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1</a:t>
            </a:r>
          </a:p>
        </p:txBody>
      </p:sp>
      <p:sp>
        <p:nvSpPr>
          <p:cNvPr id="17" name="Title 1">
            <a:extLst>
              <a:ext uri="{FF2B5EF4-FFF2-40B4-BE49-F238E27FC236}">
                <a16:creationId xmlns:a16="http://schemas.microsoft.com/office/drawing/2014/main" id="{EEB7E00D-75D7-DCF6-2397-92267D24BF0D}"/>
              </a:ext>
            </a:extLst>
          </p:cNvPr>
          <p:cNvSpPr txBox="1">
            <a:spLocks/>
          </p:cNvSpPr>
          <p:nvPr/>
        </p:nvSpPr>
        <p:spPr>
          <a:xfrm>
            <a:off x="4152565" y="1843230"/>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2</a:t>
            </a:r>
          </a:p>
        </p:txBody>
      </p:sp>
      <p:sp>
        <p:nvSpPr>
          <p:cNvPr id="19" name="Title 1">
            <a:extLst>
              <a:ext uri="{FF2B5EF4-FFF2-40B4-BE49-F238E27FC236}">
                <a16:creationId xmlns:a16="http://schemas.microsoft.com/office/drawing/2014/main" id="{57949B3C-2E39-F53F-C320-D6D2F388F194}"/>
              </a:ext>
            </a:extLst>
          </p:cNvPr>
          <p:cNvSpPr txBox="1">
            <a:spLocks/>
          </p:cNvSpPr>
          <p:nvPr/>
        </p:nvSpPr>
        <p:spPr>
          <a:xfrm>
            <a:off x="4184910" y="3806540"/>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4</a:t>
            </a:r>
          </a:p>
        </p:txBody>
      </p:sp>
      <p:cxnSp>
        <p:nvCxnSpPr>
          <p:cNvPr id="20" name="Straight Arrow Connector 19">
            <a:extLst>
              <a:ext uri="{FF2B5EF4-FFF2-40B4-BE49-F238E27FC236}">
                <a16:creationId xmlns:a16="http://schemas.microsoft.com/office/drawing/2014/main" id="{9AA32590-8581-C8A2-28FC-B2EAA903A5ED}"/>
              </a:ext>
            </a:extLst>
          </p:cNvPr>
          <p:cNvCxnSpPr>
            <a:cxnSpLocks/>
          </p:cNvCxnSpPr>
          <p:nvPr/>
        </p:nvCxnSpPr>
        <p:spPr>
          <a:xfrm flipV="1">
            <a:off x="5095876" y="4224341"/>
            <a:ext cx="630669" cy="3323"/>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44118648-53D6-8F79-061B-39E7364A016C}"/>
              </a:ext>
            </a:extLst>
          </p:cNvPr>
          <p:cNvSpPr/>
          <p:nvPr/>
        </p:nvSpPr>
        <p:spPr>
          <a:xfrm>
            <a:off x="5791200" y="2789665"/>
            <a:ext cx="5735782" cy="120044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itle 1">
            <a:extLst>
              <a:ext uri="{FF2B5EF4-FFF2-40B4-BE49-F238E27FC236}">
                <a16:creationId xmlns:a16="http://schemas.microsoft.com/office/drawing/2014/main" id="{2F86AEBC-89A1-8D3B-22D1-51F1CF367AD0}"/>
              </a:ext>
            </a:extLst>
          </p:cNvPr>
          <p:cNvSpPr txBox="1">
            <a:spLocks/>
          </p:cNvSpPr>
          <p:nvPr/>
        </p:nvSpPr>
        <p:spPr>
          <a:xfrm>
            <a:off x="4170073" y="2824885"/>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3</a:t>
            </a:r>
          </a:p>
        </p:txBody>
      </p:sp>
      <p:sp>
        <p:nvSpPr>
          <p:cNvPr id="4" name="Rectangle: Rounded Corners 3">
            <a:extLst>
              <a:ext uri="{FF2B5EF4-FFF2-40B4-BE49-F238E27FC236}">
                <a16:creationId xmlns:a16="http://schemas.microsoft.com/office/drawing/2014/main" id="{4BCF2F11-43A4-DF72-288C-6F7F783CC16A}"/>
              </a:ext>
            </a:extLst>
          </p:cNvPr>
          <p:cNvSpPr/>
          <p:nvPr/>
        </p:nvSpPr>
        <p:spPr>
          <a:xfrm>
            <a:off x="5791200" y="4010461"/>
            <a:ext cx="5735782" cy="58824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88DD787A-763D-4D11-2D26-300CA839C391}"/>
              </a:ext>
            </a:extLst>
          </p:cNvPr>
          <p:cNvSpPr/>
          <p:nvPr/>
        </p:nvSpPr>
        <p:spPr>
          <a:xfrm>
            <a:off x="5818187" y="4619057"/>
            <a:ext cx="5735782" cy="1052070"/>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 name="Straight Arrow Connector 23">
            <a:extLst>
              <a:ext uri="{FF2B5EF4-FFF2-40B4-BE49-F238E27FC236}">
                <a16:creationId xmlns:a16="http://schemas.microsoft.com/office/drawing/2014/main" id="{BF8FDD24-5354-120C-0C0B-056AF83BC193}"/>
              </a:ext>
            </a:extLst>
          </p:cNvPr>
          <p:cNvCxnSpPr>
            <a:cxnSpLocks/>
          </p:cNvCxnSpPr>
          <p:nvPr/>
        </p:nvCxnSpPr>
        <p:spPr>
          <a:xfrm flipV="1">
            <a:off x="5095875" y="3258427"/>
            <a:ext cx="630669" cy="3323"/>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89427650-C831-34A1-F1A6-A059D4238621}"/>
              </a:ext>
            </a:extLst>
          </p:cNvPr>
          <p:cNvCxnSpPr>
            <a:cxnSpLocks/>
          </p:cNvCxnSpPr>
          <p:nvPr/>
        </p:nvCxnSpPr>
        <p:spPr>
          <a:xfrm flipV="1">
            <a:off x="5079668" y="2250935"/>
            <a:ext cx="630669" cy="3323"/>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B1847B7-6CA8-9552-CB68-A9372CF8ED5A}"/>
              </a:ext>
            </a:extLst>
          </p:cNvPr>
          <p:cNvCxnSpPr>
            <a:cxnSpLocks/>
          </p:cNvCxnSpPr>
          <p:nvPr/>
        </p:nvCxnSpPr>
        <p:spPr>
          <a:xfrm>
            <a:off x="5076985" y="1385455"/>
            <a:ext cx="624569" cy="191209"/>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6A8C0371-7328-D552-E2B4-4C0092CD79A8}"/>
              </a:ext>
            </a:extLst>
          </p:cNvPr>
          <p:cNvCxnSpPr>
            <a:cxnSpLocks/>
          </p:cNvCxnSpPr>
          <p:nvPr/>
        </p:nvCxnSpPr>
        <p:spPr>
          <a:xfrm flipV="1">
            <a:off x="5079668" y="5170776"/>
            <a:ext cx="630669" cy="3323"/>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39DBE6F8-4DD4-7E35-3DEB-294FBC63FBD6}"/>
              </a:ext>
            </a:extLst>
          </p:cNvPr>
          <p:cNvSpPr txBox="1">
            <a:spLocks/>
          </p:cNvSpPr>
          <p:nvPr/>
        </p:nvSpPr>
        <p:spPr>
          <a:xfrm>
            <a:off x="4184909" y="4835525"/>
            <a:ext cx="782927" cy="83560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5</a:t>
            </a:r>
          </a:p>
        </p:txBody>
      </p:sp>
    </p:spTree>
    <p:extLst>
      <p:ext uri="{BB962C8B-B14F-4D97-AF65-F5344CB8AC3E}">
        <p14:creationId xmlns:p14="http://schemas.microsoft.com/office/powerpoint/2010/main" val="3215910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500"/>
                                        <p:tgtEl>
                                          <p:spTgt spid="5"/>
                                        </p:tgtEl>
                                      </p:cBhvr>
                                    </p:animEffect>
                                  </p:childTnLst>
                                </p:cTn>
                              </p:par>
                              <p:par>
                                <p:cTn id="55" presetID="10" presetClass="entr" presetSubtype="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7" grpId="0" animBg="1"/>
      <p:bldP spid="19" grpId="0" animBg="1"/>
      <p:bldP spid="9" grpId="0" animBg="1"/>
      <p:bldP spid="15" grpId="0" animBg="1"/>
      <p:bldP spid="4" grpId="0" animBg="1"/>
      <p:bldP spid="5" grpId="0" animBg="1"/>
      <p:bldP spid="3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32F8A1ED-B3AA-D52C-C34D-879C7C5E70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1184525"/>
            <a:ext cx="10283535" cy="1392863"/>
          </a:xfrm>
          <a:prstGeom prst="roundRect">
            <a:avLst>
              <a:gd name="adj" fmla="val 1276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Now you know what paragraphs look like.</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916344"/>
            <a:ext cx="10283534" cy="218212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When will </a:t>
            </a:r>
            <a:r>
              <a:rPr lang="en-GB" sz="4000" b="1" dirty="0">
                <a:solidFill>
                  <a:schemeClr val="bg1"/>
                </a:solidFill>
                <a:latin typeface="+mn-lt"/>
                <a:ea typeface="Andika"/>
                <a:cs typeface="Andika"/>
              </a:rPr>
              <a:t>you </a:t>
            </a:r>
            <a:r>
              <a:rPr lang="en-GB" sz="4000" dirty="0">
                <a:solidFill>
                  <a:schemeClr val="bg1"/>
                </a:solidFill>
                <a:latin typeface="+mn-lt"/>
                <a:ea typeface="Andika"/>
                <a:cs typeface="Andika"/>
              </a:rPr>
              <a:t>use </a:t>
            </a:r>
          </a:p>
          <a:p>
            <a:pPr algn="ctr"/>
            <a:r>
              <a:rPr lang="en-GB" sz="4000" dirty="0">
                <a:solidFill>
                  <a:schemeClr val="bg1"/>
                </a:solidFill>
                <a:latin typeface="+mn-lt"/>
                <a:ea typeface="Andika"/>
                <a:cs typeface="Andika"/>
              </a:rPr>
              <a:t>paragraphs </a:t>
            </a:r>
          </a:p>
          <a:p>
            <a:pPr algn="ctr"/>
            <a:r>
              <a:rPr lang="en-GB" sz="4000" dirty="0">
                <a:solidFill>
                  <a:schemeClr val="bg1"/>
                </a:solidFill>
                <a:latin typeface="+mn-lt"/>
                <a:ea typeface="Andika"/>
                <a:cs typeface="Andika"/>
              </a:rPr>
              <a:t>in </a:t>
            </a:r>
            <a:r>
              <a:rPr lang="en-GB" sz="4000" b="1" u="sng" dirty="0">
                <a:solidFill>
                  <a:schemeClr val="bg1"/>
                </a:solidFill>
                <a:latin typeface="+mn-lt"/>
                <a:ea typeface="Andika"/>
                <a:cs typeface="Andika"/>
              </a:rPr>
              <a:t>your writing</a:t>
            </a:r>
            <a:r>
              <a:rPr lang="en-GB" sz="4000" dirty="0">
                <a:solidFill>
                  <a:schemeClr val="bg1"/>
                </a:solidFill>
                <a:latin typeface="+mn-lt"/>
                <a:ea typeface="Andika"/>
                <a:cs typeface="Andika"/>
              </a:rPr>
              <a:t>?</a:t>
            </a:r>
          </a:p>
        </p:txBody>
      </p:sp>
      <p:pic>
        <p:nvPicPr>
          <p:cNvPr id="12" name="Picture 11">
            <a:extLst>
              <a:ext uri="{FF2B5EF4-FFF2-40B4-BE49-F238E27FC236}">
                <a16:creationId xmlns:a16="http://schemas.microsoft.com/office/drawing/2014/main" id="{C5569A2E-2B02-B888-2B6B-F620F1C26A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8006" y="2188700"/>
            <a:ext cx="2443994" cy="3146425"/>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244338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descr="Shape, background pattern&#10;&#10;Description automatically generated">
            <a:extLst>
              <a:ext uri="{FF2B5EF4-FFF2-40B4-BE49-F238E27FC236}">
                <a16:creationId xmlns:a16="http://schemas.microsoft.com/office/drawing/2014/main" id="{37982F48-08C8-9804-2228-F0D37532B9F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737924" y="314027"/>
            <a:ext cx="10716151" cy="937557"/>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organise these sentences into paragraphs?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737925" y="1425980"/>
            <a:ext cx="10716150" cy="5081047"/>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1. Computers started to appear in homes in the 1980s. </a:t>
            </a:r>
          </a:p>
          <a:p>
            <a:endParaRPr lang="en-GB" sz="2800" dirty="0">
              <a:solidFill>
                <a:schemeClr val="bg1"/>
              </a:solidFill>
              <a:latin typeface="+mn-lt"/>
              <a:ea typeface="Andika"/>
              <a:cs typeface="Andika"/>
            </a:endParaRPr>
          </a:p>
          <a:p>
            <a:r>
              <a:rPr lang="en-GB" sz="2800" dirty="0">
                <a:solidFill>
                  <a:schemeClr val="bg1"/>
                </a:solidFill>
                <a:latin typeface="+mn-lt"/>
                <a:ea typeface="Andika"/>
                <a:cs typeface="Andika"/>
              </a:rPr>
              <a:t>2. The early home computers usually included monitors, keyboards and a disc drive. </a:t>
            </a:r>
          </a:p>
          <a:p>
            <a:endParaRPr lang="en-GB" sz="2800" dirty="0">
              <a:solidFill>
                <a:schemeClr val="bg1"/>
              </a:solidFill>
              <a:latin typeface="+mn-lt"/>
              <a:ea typeface="Andika"/>
              <a:cs typeface="Andika"/>
            </a:endParaRPr>
          </a:p>
          <a:p>
            <a:r>
              <a:rPr lang="en-GB" sz="2800" dirty="0">
                <a:solidFill>
                  <a:schemeClr val="bg1"/>
                </a:solidFill>
                <a:latin typeface="+mn-lt"/>
                <a:ea typeface="Andika"/>
                <a:cs typeface="Andika"/>
              </a:rPr>
              <a:t>3. Some computers came in kits for the owner to build like Lego!  </a:t>
            </a:r>
          </a:p>
          <a:p>
            <a:endParaRPr lang="en-GB" sz="2800" dirty="0">
              <a:solidFill>
                <a:schemeClr val="bg1"/>
              </a:solidFill>
              <a:latin typeface="+mn-lt"/>
              <a:ea typeface="Andika"/>
              <a:cs typeface="Andika"/>
            </a:endParaRPr>
          </a:p>
          <a:p>
            <a:r>
              <a:rPr lang="en-GB" sz="2800" dirty="0">
                <a:solidFill>
                  <a:schemeClr val="bg1"/>
                </a:solidFill>
                <a:latin typeface="+mn-lt"/>
                <a:ea typeface="Andika"/>
                <a:cs typeface="Andika"/>
              </a:rPr>
              <a:t>4. Early home computers were used for writing documents and playing games.</a:t>
            </a:r>
          </a:p>
          <a:p>
            <a:r>
              <a:rPr lang="en-GB" sz="2800" dirty="0">
                <a:solidFill>
                  <a:schemeClr val="bg1"/>
                </a:solidFill>
                <a:latin typeface="+mn-lt"/>
                <a:ea typeface="Andika"/>
                <a:cs typeface="Andika"/>
              </a:rPr>
              <a:t> </a:t>
            </a:r>
          </a:p>
          <a:p>
            <a:r>
              <a:rPr lang="en-GB" sz="2800" dirty="0">
                <a:solidFill>
                  <a:schemeClr val="bg1"/>
                </a:solidFill>
                <a:latin typeface="+mn-lt"/>
                <a:ea typeface="Andika"/>
                <a:cs typeface="Andika"/>
              </a:rPr>
              <a:t>5. This was of course before the internet when games came on discs. </a:t>
            </a:r>
          </a:p>
        </p:txBody>
      </p:sp>
    </p:spTree>
    <p:extLst>
      <p:ext uri="{BB962C8B-B14F-4D97-AF65-F5344CB8AC3E}">
        <p14:creationId xmlns:p14="http://schemas.microsoft.com/office/powerpoint/2010/main" val="1631733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descr="Shape, background pattern&#10;&#10;Description automatically generated">
            <a:extLst>
              <a:ext uri="{FF2B5EF4-FFF2-40B4-BE49-F238E27FC236}">
                <a16:creationId xmlns:a16="http://schemas.microsoft.com/office/drawing/2014/main" id="{37982F48-08C8-9804-2228-F0D37532B9F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737924" y="314027"/>
            <a:ext cx="10716151" cy="937557"/>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organise these sentences into paragraphs?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4950691" y="1462926"/>
            <a:ext cx="6854366" cy="5081047"/>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Computers started to appear in homes in the 1980s. </a:t>
            </a:r>
          </a:p>
          <a:p>
            <a:pPr algn="ctr"/>
            <a:endParaRPr lang="en-GB" sz="2800" dirty="0">
              <a:solidFill>
                <a:schemeClr val="bg1"/>
              </a:solidFill>
              <a:latin typeface="+mn-lt"/>
              <a:ea typeface="Andika"/>
              <a:cs typeface="Andika"/>
            </a:endParaRPr>
          </a:p>
          <a:p>
            <a:pPr algn="ctr"/>
            <a:r>
              <a:rPr lang="en-GB" sz="2800" dirty="0">
                <a:solidFill>
                  <a:schemeClr val="bg1"/>
                </a:solidFill>
                <a:latin typeface="+mn-lt"/>
                <a:ea typeface="Andika"/>
                <a:cs typeface="Andika"/>
              </a:rPr>
              <a:t>The early home computers usually included monitors, keyboards and a disc drive. Some computers came in kits for the owner to build like Lego!  </a:t>
            </a:r>
          </a:p>
          <a:p>
            <a:pPr algn="ctr"/>
            <a:endParaRPr lang="en-GB" sz="2800" dirty="0">
              <a:solidFill>
                <a:schemeClr val="bg1"/>
              </a:solidFill>
              <a:latin typeface="+mn-lt"/>
              <a:ea typeface="Andika"/>
              <a:cs typeface="Andika"/>
            </a:endParaRPr>
          </a:p>
          <a:p>
            <a:pPr algn="ctr"/>
            <a:r>
              <a:rPr lang="en-GB" sz="2800" dirty="0">
                <a:solidFill>
                  <a:schemeClr val="bg1"/>
                </a:solidFill>
                <a:latin typeface="+mn-lt"/>
                <a:ea typeface="Andika"/>
                <a:cs typeface="Andika"/>
              </a:rPr>
              <a:t>Early home computers were used for  writing documents and playing games. This was of course before the internet when games came on discs. </a:t>
            </a:r>
          </a:p>
        </p:txBody>
      </p:sp>
      <p:sp>
        <p:nvSpPr>
          <p:cNvPr id="4" name="Title 1">
            <a:extLst>
              <a:ext uri="{FF2B5EF4-FFF2-40B4-BE49-F238E27FC236}">
                <a16:creationId xmlns:a16="http://schemas.microsoft.com/office/drawing/2014/main" id="{B65C8933-B28E-6CFA-45A7-72540A70290D}"/>
              </a:ext>
            </a:extLst>
          </p:cNvPr>
          <p:cNvSpPr txBox="1">
            <a:spLocks/>
          </p:cNvSpPr>
          <p:nvPr/>
        </p:nvSpPr>
        <p:spPr>
          <a:xfrm>
            <a:off x="258619" y="1524188"/>
            <a:ext cx="3700766" cy="982516"/>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This paragraph introduces the topic.</a:t>
            </a:r>
          </a:p>
        </p:txBody>
      </p:sp>
      <p:cxnSp>
        <p:nvCxnSpPr>
          <p:cNvPr id="5" name="Straight Arrow Connector 4">
            <a:extLst>
              <a:ext uri="{FF2B5EF4-FFF2-40B4-BE49-F238E27FC236}">
                <a16:creationId xmlns:a16="http://schemas.microsoft.com/office/drawing/2014/main" id="{07AF2B7C-2B7B-253F-092A-D117A9F457AA}"/>
              </a:ext>
            </a:extLst>
          </p:cNvPr>
          <p:cNvCxnSpPr>
            <a:cxnSpLocks/>
          </p:cNvCxnSpPr>
          <p:nvPr/>
        </p:nvCxnSpPr>
        <p:spPr>
          <a:xfrm>
            <a:off x="4064000" y="1865745"/>
            <a:ext cx="1108364" cy="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BF0BA320-5921-FA36-15CA-79A94E362113}"/>
              </a:ext>
            </a:extLst>
          </p:cNvPr>
          <p:cNvSpPr txBox="1">
            <a:spLocks/>
          </p:cNvSpPr>
          <p:nvPr/>
        </p:nvSpPr>
        <p:spPr>
          <a:xfrm>
            <a:off x="258619" y="2775772"/>
            <a:ext cx="3700766" cy="982516"/>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This paragraph explains what parts they had.</a:t>
            </a:r>
          </a:p>
        </p:txBody>
      </p:sp>
      <p:cxnSp>
        <p:nvCxnSpPr>
          <p:cNvPr id="11" name="Straight Arrow Connector 10">
            <a:extLst>
              <a:ext uri="{FF2B5EF4-FFF2-40B4-BE49-F238E27FC236}">
                <a16:creationId xmlns:a16="http://schemas.microsoft.com/office/drawing/2014/main" id="{43457AC1-5F74-8D50-8B85-19C6372DE365}"/>
              </a:ext>
            </a:extLst>
          </p:cNvPr>
          <p:cNvCxnSpPr>
            <a:cxnSpLocks/>
          </p:cNvCxnSpPr>
          <p:nvPr/>
        </p:nvCxnSpPr>
        <p:spPr>
          <a:xfrm>
            <a:off x="4064000" y="3117329"/>
            <a:ext cx="1108364" cy="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37F0BA99-38F4-EEEF-B2D0-168CB93B1F68}"/>
              </a:ext>
            </a:extLst>
          </p:cNvPr>
          <p:cNvSpPr txBox="1">
            <a:spLocks/>
          </p:cNvSpPr>
          <p:nvPr/>
        </p:nvSpPr>
        <p:spPr>
          <a:xfrm>
            <a:off x="258619" y="4590717"/>
            <a:ext cx="3700766" cy="982516"/>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This paragraph explains how computers were used.</a:t>
            </a:r>
          </a:p>
        </p:txBody>
      </p:sp>
      <p:cxnSp>
        <p:nvCxnSpPr>
          <p:cNvPr id="13" name="Straight Arrow Connector 12">
            <a:extLst>
              <a:ext uri="{FF2B5EF4-FFF2-40B4-BE49-F238E27FC236}">
                <a16:creationId xmlns:a16="http://schemas.microsoft.com/office/drawing/2014/main" id="{4902004F-FB88-D72A-5369-2234E3D01373}"/>
              </a:ext>
            </a:extLst>
          </p:cNvPr>
          <p:cNvCxnSpPr>
            <a:cxnSpLocks/>
          </p:cNvCxnSpPr>
          <p:nvPr/>
        </p:nvCxnSpPr>
        <p:spPr>
          <a:xfrm>
            <a:off x="4064000" y="4932274"/>
            <a:ext cx="1108364" cy="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8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8B05809C-0BCE-8694-7E1C-17691FC2EA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400195" y="142875"/>
            <a:ext cx="9696306" cy="657225"/>
          </a:xfrm>
          <a:prstGeom prst="roundRect">
            <a:avLst>
              <a:gd name="adj" fmla="val 1276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organise these sentences into paragraphs?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400194" y="942976"/>
            <a:ext cx="9791556" cy="57721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600" dirty="0">
                <a:solidFill>
                  <a:schemeClr val="bg1"/>
                </a:solidFill>
                <a:latin typeface="+mn-lt"/>
                <a:ea typeface="Andika"/>
                <a:cs typeface="Andika"/>
              </a:rPr>
              <a:t>1. The Olympic Games are the world’s leading sports event held every 4 years.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2. Athletes from more than 200 countries compete in them.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3. The Olympic Games were first held in ancient Greece at a site called Olympia.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4. The ancient Greek Games lasted until 393 CE.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5. The Olympics were revived in the late 1800s.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6. The Games that began then are called the modern Olympics.</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7. The International Olympic Committee (IOC) governs the modern Games.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8. It was founded in 1894.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9. Its headquarters are in Lausanne, Switzerland.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10. The IOC decides on the sports to include in the Olympics.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11. It also chooses the cities that will host the Games.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12. For example, London was chosen to host the Summer Olympics in 2012.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13. In addition to the IOC, each country has its own national Olympic committee. </a:t>
            </a:r>
          </a:p>
        </p:txBody>
      </p:sp>
    </p:spTree>
    <p:extLst>
      <p:ext uri="{BB962C8B-B14F-4D97-AF65-F5344CB8AC3E}">
        <p14:creationId xmlns:p14="http://schemas.microsoft.com/office/powerpoint/2010/main" val="30232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6AE025EA-F370-A88F-C5CA-E3F44CE857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737924" y="314027"/>
            <a:ext cx="10716151" cy="937557"/>
          </a:xfrm>
          <a:prstGeom prst="roundRect">
            <a:avLst>
              <a:gd name="adj" fmla="val 1276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organise these sentences into paragraphs?</a:t>
            </a:r>
          </a:p>
        </p:txBody>
      </p:sp>
      <p:sp>
        <p:nvSpPr>
          <p:cNvPr id="4" name="Title 1">
            <a:extLst>
              <a:ext uri="{FF2B5EF4-FFF2-40B4-BE49-F238E27FC236}">
                <a16:creationId xmlns:a16="http://schemas.microsoft.com/office/drawing/2014/main" id="{B65C8933-B28E-6CFA-45A7-72540A70290D}"/>
              </a:ext>
            </a:extLst>
          </p:cNvPr>
          <p:cNvSpPr txBox="1">
            <a:spLocks/>
          </p:cNvSpPr>
          <p:nvPr/>
        </p:nvSpPr>
        <p:spPr>
          <a:xfrm>
            <a:off x="258619" y="1524188"/>
            <a:ext cx="3700766" cy="982516"/>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paragraph introduces the topic.</a:t>
            </a:r>
          </a:p>
        </p:txBody>
      </p:sp>
      <p:sp>
        <p:nvSpPr>
          <p:cNvPr id="14" name="Title 1">
            <a:extLst>
              <a:ext uri="{FF2B5EF4-FFF2-40B4-BE49-F238E27FC236}">
                <a16:creationId xmlns:a16="http://schemas.microsoft.com/office/drawing/2014/main" id="{49F76837-2B1E-513F-2699-D3B07EF24412}"/>
              </a:ext>
            </a:extLst>
          </p:cNvPr>
          <p:cNvSpPr txBox="1">
            <a:spLocks/>
          </p:cNvSpPr>
          <p:nvPr/>
        </p:nvSpPr>
        <p:spPr>
          <a:xfrm>
            <a:off x="4699591" y="1462263"/>
            <a:ext cx="7157380" cy="4458246"/>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The Olympic Games are the world’s leading sports event held every 4 years. Athletes from more than 200 countries compete in them. </a:t>
            </a:r>
          </a:p>
          <a:p>
            <a:pPr algn="ctr"/>
            <a:endParaRPr lang="en-GB" sz="1800" dirty="0">
              <a:solidFill>
                <a:schemeClr val="bg1"/>
              </a:solidFill>
              <a:latin typeface="+mn-lt"/>
              <a:ea typeface="Andika"/>
              <a:cs typeface="Andika"/>
            </a:endParaRPr>
          </a:p>
          <a:p>
            <a:pPr algn="ctr"/>
            <a:r>
              <a:rPr lang="en-GB" sz="1800" dirty="0">
                <a:solidFill>
                  <a:schemeClr val="bg1"/>
                </a:solidFill>
                <a:latin typeface="+mn-lt"/>
                <a:ea typeface="Andika"/>
                <a:cs typeface="Andika"/>
              </a:rPr>
              <a:t>The Olympic Games were first held in ancient Greece at a site called Olympia.  The ancient Greek Games lasted until 393 </a:t>
            </a:r>
            <a:r>
              <a:rPr lang="en-GB" sz="1800" dirty="0" err="1">
                <a:solidFill>
                  <a:schemeClr val="bg1"/>
                </a:solidFill>
                <a:latin typeface="+mn-lt"/>
                <a:ea typeface="Andika"/>
                <a:cs typeface="Andika"/>
              </a:rPr>
              <a:t>ce</a:t>
            </a:r>
            <a:r>
              <a:rPr lang="en-GB" sz="1800" dirty="0">
                <a:solidFill>
                  <a:schemeClr val="bg1"/>
                </a:solidFill>
                <a:latin typeface="+mn-lt"/>
                <a:ea typeface="Andika"/>
                <a:cs typeface="Andika"/>
              </a:rPr>
              <a:t>. The Olympics were revived in the late 1800s. The Games that began then are called the modern Olympics.</a:t>
            </a:r>
          </a:p>
          <a:p>
            <a:pPr algn="ctr"/>
            <a:endParaRPr lang="en-GB" sz="1800" dirty="0">
              <a:solidFill>
                <a:schemeClr val="bg1"/>
              </a:solidFill>
              <a:latin typeface="+mn-lt"/>
              <a:ea typeface="Andika"/>
              <a:cs typeface="Andika"/>
            </a:endParaRPr>
          </a:p>
          <a:p>
            <a:pPr algn="ctr"/>
            <a:r>
              <a:rPr lang="en-GB" sz="1800" dirty="0">
                <a:solidFill>
                  <a:schemeClr val="bg1"/>
                </a:solidFill>
                <a:latin typeface="+mn-lt"/>
                <a:ea typeface="Andika"/>
                <a:cs typeface="Andika"/>
              </a:rPr>
              <a:t>The International Olympic Committee (IOC) governs the modern Games. It was founded in 1894. Its headquarters are in Switzerland. The IOC decides on the sports to include in the Olympics. It also chooses the cities that will host the Games. </a:t>
            </a:r>
          </a:p>
          <a:p>
            <a:pPr algn="ctr"/>
            <a:r>
              <a:rPr lang="en-GB" sz="1800" dirty="0">
                <a:solidFill>
                  <a:schemeClr val="bg1"/>
                </a:solidFill>
                <a:latin typeface="+mn-lt"/>
                <a:ea typeface="Andika"/>
                <a:cs typeface="Andika"/>
              </a:rPr>
              <a:t>For example, London was chosen to host the Summer Olympics in 2012. In addition to the IOC, each country has its own national Olympic committee. </a:t>
            </a:r>
          </a:p>
        </p:txBody>
      </p:sp>
      <p:cxnSp>
        <p:nvCxnSpPr>
          <p:cNvPr id="5" name="Straight Arrow Connector 4">
            <a:extLst>
              <a:ext uri="{FF2B5EF4-FFF2-40B4-BE49-F238E27FC236}">
                <a16:creationId xmlns:a16="http://schemas.microsoft.com/office/drawing/2014/main" id="{07AF2B7C-2B7B-253F-092A-D117A9F457AA}"/>
              </a:ext>
            </a:extLst>
          </p:cNvPr>
          <p:cNvCxnSpPr>
            <a:cxnSpLocks/>
          </p:cNvCxnSpPr>
          <p:nvPr/>
        </p:nvCxnSpPr>
        <p:spPr>
          <a:xfrm>
            <a:off x="4064000" y="1865745"/>
            <a:ext cx="943935" cy="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BF0BA320-5921-FA36-15CA-79A94E362113}"/>
              </a:ext>
            </a:extLst>
          </p:cNvPr>
          <p:cNvSpPr txBox="1">
            <a:spLocks/>
          </p:cNvSpPr>
          <p:nvPr/>
        </p:nvSpPr>
        <p:spPr>
          <a:xfrm>
            <a:off x="258619" y="2775772"/>
            <a:ext cx="3700766" cy="982516"/>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paragraph explains about the ancient Olympic Games.</a:t>
            </a:r>
          </a:p>
        </p:txBody>
      </p:sp>
      <p:cxnSp>
        <p:nvCxnSpPr>
          <p:cNvPr id="11" name="Straight Arrow Connector 10">
            <a:extLst>
              <a:ext uri="{FF2B5EF4-FFF2-40B4-BE49-F238E27FC236}">
                <a16:creationId xmlns:a16="http://schemas.microsoft.com/office/drawing/2014/main" id="{43457AC1-5F74-8D50-8B85-19C6372DE365}"/>
              </a:ext>
            </a:extLst>
          </p:cNvPr>
          <p:cNvCxnSpPr>
            <a:cxnSpLocks/>
          </p:cNvCxnSpPr>
          <p:nvPr/>
        </p:nvCxnSpPr>
        <p:spPr>
          <a:xfrm>
            <a:off x="4064000" y="3117329"/>
            <a:ext cx="869507" cy="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37F0BA99-38F4-EEEF-B2D0-168CB93B1F68}"/>
              </a:ext>
            </a:extLst>
          </p:cNvPr>
          <p:cNvSpPr txBox="1">
            <a:spLocks/>
          </p:cNvSpPr>
          <p:nvPr/>
        </p:nvSpPr>
        <p:spPr>
          <a:xfrm>
            <a:off x="258619" y="4027356"/>
            <a:ext cx="3700766" cy="982516"/>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paragraph introduces the IOC.</a:t>
            </a:r>
          </a:p>
        </p:txBody>
      </p:sp>
      <p:cxnSp>
        <p:nvCxnSpPr>
          <p:cNvPr id="13" name="Straight Arrow Connector 12">
            <a:extLst>
              <a:ext uri="{FF2B5EF4-FFF2-40B4-BE49-F238E27FC236}">
                <a16:creationId xmlns:a16="http://schemas.microsoft.com/office/drawing/2014/main" id="{4902004F-FB88-D72A-5369-2234E3D01373}"/>
              </a:ext>
            </a:extLst>
          </p:cNvPr>
          <p:cNvCxnSpPr>
            <a:cxnSpLocks/>
          </p:cNvCxnSpPr>
          <p:nvPr/>
        </p:nvCxnSpPr>
        <p:spPr>
          <a:xfrm>
            <a:off x="4101213" y="4315586"/>
            <a:ext cx="795079" cy="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252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3674564" y="1561251"/>
          <a:ext cx="5096464" cy="2194560"/>
        </p:xfrm>
        <a:graphic>
          <a:graphicData uri="http://schemas.openxmlformats.org/drawingml/2006/table">
            <a:tbl>
              <a:tblPr firstRow="1" bandRow="1">
                <a:tableStyleId>{5C22544A-7EE6-4342-B048-85BDC9FD1C3A}</a:tableStyleId>
              </a:tblPr>
              <a:tblGrid>
                <a:gridCol w="5096464">
                  <a:extLst>
                    <a:ext uri="{9D8B030D-6E8A-4147-A177-3AD203B41FA5}">
                      <a16:colId xmlns:a16="http://schemas.microsoft.com/office/drawing/2014/main" val="3074923577"/>
                    </a:ext>
                  </a:extLst>
                </a:gridCol>
              </a:tblGrid>
              <a:tr h="541867">
                <a:tc>
                  <a:txBody>
                    <a:bodyPr/>
                    <a:lstStyle/>
                    <a:p>
                      <a:pPr algn="ctr"/>
                      <a:r>
                        <a:rPr lang="en-GB" sz="4400"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pPr algn="ctr"/>
                      <a:r>
                        <a:rPr lang="en-GB" sz="4400" kern="1200" dirty="0" err="1">
                          <a:solidFill>
                            <a:schemeClr val="dk1"/>
                          </a:solidFill>
                          <a:effectLst/>
                          <a:latin typeface="+mn-lt"/>
                          <a:ea typeface="+mn-ea"/>
                          <a:cs typeface="+mn-cs"/>
                        </a:rPr>
                        <a:t>Gsing</a:t>
                      </a:r>
                      <a:endParaRPr lang="en-GB" sz="4400" kern="1200" dirty="0">
                        <a:solidFill>
                          <a:schemeClr val="dk1"/>
                        </a:solidFill>
                        <a:effectLst/>
                        <a:latin typeface="+mn-lt"/>
                        <a:ea typeface="+mn-ea"/>
                        <a:cs typeface="+mn-cs"/>
                      </a:endParaRPr>
                    </a:p>
                    <a:p>
                      <a:pPr algn="ctr"/>
                      <a:r>
                        <a:rPr lang="en-GB" sz="4400" kern="1200" dirty="0" err="1">
                          <a:solidFill>
                            <a:schemeClr val="dk1"/>
                          </a:solidFill>
                          <a:effectLst/>
                          <a:latin typeface="+mn-lt"/>
                          <a:ea typeface="+mn-ea"/>
                          <a:cs typeface="+mn-cs"/>
                        </a:rPr>
                        <a:t>GPl</a:t>
                      </a:r>
                      <a:endParaRPr lang="en-GB" sz="4400" kern="1200" dirty="0">
                        <a:solidFill>
                          <a:schemeClr val="dk1"/>
                        </a:solidFill>
                        <a:effectLst/>
                        <a:latin typeface="+mn-lt"/>
                        <a:ea typeface="+mn-ea"/>
                        <a:cs typeface="+mn-cs"/>
                      </a:endParaRPr>
                    </a:p>
                  </a:txBody>
                  <a:tcPr/>
                </a:tc>
                <a:extLst>
                  <a:ext uri="{0D108BD9-81ED-4DB2-BD59-A6C34878D82A}">
                    <a16:rowId xmlns:a16="http://schemas.microsoft.com/office/drawing/2014/main" val="3827501023"/>
                  </a:ext>
                </a:extLst>
              </a:tr>
            </a:tbl>
          </a:graphicData>
        </a:graphic>
      </p:graphicFrame>
      <p:pic>
        <p:nvPicPr>
          <p:cNvPr id="10" name="Picture 9" descr="A cartoon character of a wizard&#10;&#10;Description automatically generated">
            <a:extLst>
              <a:ext uri="{FF2B5EF4-FFF2-40B4-BE49-F238E27FC236}">
                <a16:creationId xmlns:a16="http://schemas.microsoft.com/office/drawing/2014/main" id="{2B9AB975-3D5A-C17C-0490-B2219BAE8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552" y="2614039"/>
            <a:ext cx="3823571" cy="4064926"/>
          </a:xfrm>
          <a:prstGeom prst="rect">
            <a:avLst/>
          </a:prstGeom>
        </p:spPr>
      </p:pic>
      <p:sp>
        <p:nvSpPr>
          <p:cNvPr id="2" name="Rectangle: Rounded Corners 1">
            <a:hlinkClick r:id="rId4"/>
            <a:extLst>
              <a:ext uri="{FF2B5EF4-FFF2-40B4-BE49-F238E27FC236}">
                <a16:creationId xmlns:a16="http://schemas.microsoft.com/office/drawing/2014/main" id="{17CEFD4E-E19C-F0FE-4526-67D5F1391591}"/>
              </a:ext>
            </a:extLst>
          </p:cNvPr>
          <p:cNvSpPr/>
          <p:nvPr/>
        </p:nvSpPr>
        <p:spPr>
          <a:xfrm>
            <a:off x="8514413" y="5988805"/>
            <a:ext cx="3492065" cy="694795"/>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22894-9D38-D2E0-DA1A-FD86A104B5A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9008922-B29E-EAC5-36DE-38A41124B5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7B1A72E-B6FC-6615-DA6F-1F087920FCD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the teacher shouted</a:t>
            </a:r>
          </a:p>
        </p:txBody>
      </p:sp>
      <p:sp>
        <p:nvSpPr>
          <p:cNvPr id="4" name="Title 1">
            <a:extLst>
              <a:ext uri="{FF2B5EF4-FFF2-40B4-BE49-F238E27FC236}">
                <a16:creationId xmlns:a16="http://schemas.microsoft.com/office/drawing/2014/main" id="{B5CCFE67-9B40-6C44-C2FC-1CEDD6628C61}"/>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ball.</a:t>
            </a:r>
          </a:p>
        </p:txBody>
      </p:sp>
      <p:sp>
        <p:nvSpPr>
          <p:cNvPr id="5" name="Title 1">
            <a:extLst>
              <a:ext uri="{FF2B5EF4-FFF2-40B4-BE49-F238E27FC236}">
                <a16:creationId xmlns:a16="http://schemas.microsoft.com/office/drawing/2014/main" id="{8ED2F792-4328-1906-B1A5-050C38321961}"/>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alliteration?</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8B275E12-2CC2-CEFA-0794-CC9456C24624}"/>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singular noun?</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a:t>
            </a:r>
            <a:r>
              <a:rPr lang="en-GB" sz="4000" u="sng" dirty="0">
                <a:solidFill>
                  <a:srgbClr val="FFFF00"/>
                </a:solidFill>
                <a:latin typeface="+mn-lt"/>
                <a:ea typeface="Andika"/>
                <a:cs typeface="Andika"/>
              </a:rPr>
              <a:t>ball</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105554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B3529-985F-6FF8-D052-7EA930AF154D}"/>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AF046CF3-A563-50EE-708E-A25EC399B5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F69055B-F341-014D-6EB1-042F104D697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the teacher shouted</a:t>
            </a:r>
          </a:p>
        </p:txBody>
      </p:sp>
      <p:sp>
        <p:nvSpPr>
          <p:cNvPr id="4" name="Title 1">
            <a:extLst>
              <a:ext uri="{FF2B5EF4-FFF2-40B4-BE49-F238E27FC236}">
                <a16:creationId xmlns:a16="http://schemas.microsoft.com/office/drawing/2014/main" id="{8D0D5950-6E3A-4D3C-86B8-4D8861C2802A}"/>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ball.</a:t>
            </a:r>
          </a:p>
        </p:txBody>
      </p:sp>
      <p:sp>
        <p:nvSpPr>
          <p:cNvPr id="5" name="Title 1">
            <a:extLst>
              <a:ext uri="{FF2B5EF4-FFF2-40B4-BE49-F238E27FC236}">
                <a16:creationId xmlns:a16="http://schemas.microsoft.com/office/drawing/2014/main" id="{61F8E79B-6389-D2FF-3F54-DCFBEFC942A1}"/>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u="sng"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3330D620-0FE5-A094-719F-31D5ACBEC619}"/>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singular noun?</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a:t>
            </a:r>
            <a:r>
              <a:rPr lang="en-GB" sz="4000" u="sng" dirty="0">
                <a:solidFill>
                  <a:srgbClr val="FFFF00"/>
                </a:solidFill>
                <a:latin typeface="+mn-lt"/>
                <a:ea typeface="Andika"/>
                <a:cs typeface="Andika"/>
              </a:rPr>
              <a:t>ball</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534273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D8EE4-11D8-9B3D-78A4-4321392CF8A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11B2FE4-A258-681C-E42A-548153184C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0C6833B-1868-3553-B14F-FBC29FB02F56}"/>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the teacher shouted</a:t>
            </a:r>
          </a:p>
        </p:txBody>
      </p:sp>
      <p:sp>
        <p:nvSpPr>
          <p:cNvPr id="4" name="Title 1">
            <a:extLst>
              <a:ext uri="{FF2B5EF4-FFF2-40B4-BE49-F238E27FC236}">
                <a16:creationId xmlns:a16="http://schemas.microsoft.com/office/drawing/2014/main" id="{2ACDE260-5244-3E27-316E-B8136801B97A}"/>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u="sng" dirty="0">
                <a:solidFill>
                  <a:srgbClr val="FFFF00"/>
                </a:solidFill>
                <a:latin typeface="+mn-lt"/>
                <a:ea typeface="Andika"/>
                <a:cs typeface="Andika"/>
              </a:rPr>
              <a:t>past</a:t>
            </a:r>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ball.</a:t>
            </a:r>
          </a:p>
        </p:txBody>
      </p:sp>
      <p:sp>
        <p:nvSpPr>
          <p:cNvPr id="5" name="Title 1">
            <a:extLst>
              <a:ext uri="{FF2B5EF4-FFF2-40B4-BE49-F238E27FC236}">
                <a16:creationId xmlns:a16="http://schemas.microsoft.com/office/drawing/2014/main" id="{E35FDE85-D4A2-28E4-B4D0-FD9C5C30FE19}"/>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u="sng"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0B0F0F7A-03AC-A0FF-C27F-2DA3B3C71D57}"/>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singular noun?</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a:t>
            </a:r>
            <a:r>
              <a:rPr lang="en-GB" sz="4000" u="sng" dirty="0">
                <a:solidFill>
                  <a:srgbClr val="FFFF00"/>
                </a:solidFill>
                <a:latin typeface="+mn-lt"/>
                <a:ea typeface="Andika"/>
                <a:cs typeface="Andika"/>
              </a:rPr>
              <a:t>ball</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202539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6EB08-5FE1-3D8F-E5A7-D47FBDB7149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862337F-B69C-7097-8B5E-C12C8C7F55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B458B7C-6251-ECD5-CCE2-420E56D3BF36}"/>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T</a:t>
            </a:r>
            <a:r>
              <a:rPr lang="en-GB" sz="4000" dirty="0">
                <a:solidFill>
                  <a:schemeClr val="bg1"/>
                </a:solidFill>
                <a:latin typeface="+mn-lt"/>
                <a:ea typeface="Andika"/>
                <a:cs typeface="Andika"/>
              </a:rPr>
              <a:t>he teacher shouted</a:t>
            </a:r>
          </a:p>
        </p:txBody>
      </p:sp>
      <p:sp>
        <p:nvSpPr>
          <p:cNvPr id="4" name="Title 1">
            <a:extLst>
              <a:ext uri="{FF2B5EF4-FFF2-40B4-BE49-F238E27FC236}">
                <a16:creationId xmlns:a16="http://schemas.microsoft.com/office/drawing/2014/main" id="{866F7437-FEE9-3481-1958-BFDDEA0794A3}"/>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u="sng" dirty="0">
                <a:solidFill>
                  <a:srgbClr val="FFFF00"/>
                </a:solidFill>
                <a:latin typeface="+mn-lt"/>
                <a:ea typeface="Andika"/>
                <a:cs typeface="Andika"/>
              </a:rPr>
              <a:t>past</a:t>
            </a:r>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ball.</a:t>
            </a:r>
          </a:p>
        </p:txBody>
      </p:sp>
      <p:sp>
        <p:nvSpPr>
          <p:cNvPr id="5" name="Title 1">
            <a:extLst>
              <a:ext uri="{FF2B5EF4-FFF2-40B4-BE49-F238E27FC236}">
                <a16:creationId xmlns:a16="http://schemas.microsoft.com/office/drawing/2014/main" id="{44878726-DEF0-2139-A640-CF7257FECF55}"/>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u="sng"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AFE36D9E-6622-A271-D3A3-7D8596F1ADD1}"/>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singular noun?</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a:t>
            </a:r>
            <a:r>
              <a:rPr lang="en-GB" sz="4000" u="sng" dirty="0">
                <a:solidFill>
                  <a:srgbClr val="FFFF00"/>
                </a:solidFill>
                <a:latin typeface="+mn-lt"/>
                <a:ea typeface="Andika"/>
                <a:cs typeface="Andika"/>
              </a:rPr>
              <a:t>ball</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3575796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77E52-499D-F401-EA21-A5C60B306B8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A9028DC-4B43-1BEE-5063-1AF1F173C5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09DA3C4-4046-512C-C3AE-F2EB0F064141}"/>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T</a:t>
            </a:r>
            <a:r>
              <a:rPr lang="en-GB" sz="4000" dirty="0">
                <a:solidFill>
                  <a:schemeClr val="bg1"/>
                </a:solidFill>
                <a:latin typeface="+mn-lt"/>
                <a:ea typeface="Andika"/>
                <a:cs typeface="Andika"/>
              </a:rPr>
              <a:t>he teacher shouted</a:t>
            </a:r>
            <a:r>
              <a:rPr lang="en-GB" sz="4000" u="sng" dirty="0">
                <a:solidFill>
                  <a:srgbClr val="FFFF00"/>
                </a:solidFill>
                <a:latin typeface="+mn-lt"/>
                <a:ea typeface="Andika"/>
                <a:cs typeface="Andika"/>
              </a:rPr>
              <a:t>.</a:t>
            </a:r>
          </a:p>
        </p:txBody>
      </p:sp>
      <p:sp>
        <p:nvSpPr>
          <p:cNvPr id="4" name="Title 1">
            <a:extLst>
              <a:ext uri="{FF2B5EF4-FFF2-40B4-BE49-F238E27FC236}">
                <a16:creationId xmlns:a16="http://schemas.microsoft.com/office/drawing/2014/main" id="{2FF1DE88-1C4A-15A1-9C34-6AB10E6E4D2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u="sng" dirty="0">
                <a:solidFill>
                  <a:srgbClr val="FFFF00"/>
                </a:solidFill>
                <a:latin typeface="+mn-lt"/>
                <a:ea typeface="Andika"/>
                <a:cs typeface="Andika"/>
              </a:rPr>
              <a:t>past</a:t>
            </a:r>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ball.</a:t>
            </a:r>
          </a:p>
        </p:txBody>
      </p:sp>
      <p:sp>
        <p:nvSpPr>
          <p:cNvPr id="5" name="Title 1">
            <a:extLst>
              <a:ext uri="{FF2B5EF4-FFF2-40B4-BE49-F238E27FC236}">
                <a16:creationId xmlns:a16="http://schemas.microsoft.com/office/drawing/2014/main" id="{4C4F029A-5723-72E6-699B-93B10B3A2361}"/>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u="sng"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0A651C4F-EEAA-1FAE-F05A-3C0A1525765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singular noun?</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Children were playing with a </a:t>
            </a:r>
            <a:r>
              <a:rPr lang="en-GB" sz="4000" u="sng" dirty="0">
                <a:solidFill>
                  <a:srgbClr val="FFFF00"/>
                </a:solidFill>
                <a:latin typeface="+mn-lt"/>
                <a:ea typeface="Andika"/>
                <a:cs typeface="Andika"/>
              </a:rPr>
              <a:t>ball</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087946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Aimee cleverly solves difficult problems.</a:t>
            </a:r>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2425144" y="4837895"/>
            <a:ext cx="710938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31F1AABE-929F-C1D6-5869-390427546314}"/>
              </a:ext>
            </a:extLst>
          </p:cNvPr>
          <p:cNvSpPr/>
          <p:nvPr/>
        </p:nvSpPr>
        <p:spPr>
          <a:xfrm>
            <a:off x="8524015" y="3750737"/>
            <a:ext cx="1612621" cy="6446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8730128" y="4288744"/>
            <a:ext cx="1091577"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D7ED1473-BCD5-3075-4FD3-711240ACD595}"/>
              </a:ext>
            </a:extLst>
          </p:cNvPr>
          <p:cNvSpPr/>
          <p:nvPr/>
        </p:nvSpPr>
        <p:spPr>
          <a:xfrm rot="16200000">
            <a:off x="1995520" y="4313650"/>
            <a:ext cx="1091578"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C2F0DDC-59BF-2AB1-4756-776CD12160AE}"/>
              </a:ext>
            </a:extLst>
          </p:cNvPr>
          <p:cNvSpPr/>
          <p:nvPr/>
        </p:nvSpPr>
        <p:spPr>
          <a:xfrm>
            <a:off x="1870879" y="3731022"/>
            <a:ext cx="1351683" cy="6446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4672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6"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220DF956-8DDD-6A2B-334E-286FC034963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Aimee cleverly solves difficult problems.</a:t>
            </a:r>
          </a:p>
        </p:txBody>
      </p:sp>
      <p:sp>
        <p:nvSpPr>
          <p:cNvPr id="6" name="Rectangle 5">
            <a:extLst>
              <a:ext uri="{FF2B5EF4-FFF2-40B4-BE49-F238E27FC236}">
                <a16:creationId xmlns:a16="http://schemas.microsoft.com/office/drawing/2014/main" id="{7C4AFC6A-E157-AD74-6B77-0DAB94436F6B}"/>
              </a:ext>
            </a:extLst>
          </p:cNvPr>
          <p:cNvSpPr/>
          <p:nvPr/>
        </p:nvSpPr>
        <p:spPr>
          <a:xfrm>
            <a:off x="8331088" y="3907820"/>
            <a:ext cx="1841612" cy="5379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A57BDDB3-FD41-B199-71AD-B2B092FFCC60}"/>
              </a:ext>
            </a:extLst>
          </p:cNvPr>
          <p:cNvSpPr/>
          <p:nvPr/>
        </p:nvSpPr>
        <p:spPr>
          <a:xfrm>
            <a:off x="1838325" y="3886813"/>
            <a:ext cx="1247775" cy="5379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1C1DDE0A-6EDD-5DAF-46A4-6691230F4643}"/>
              </a:ext>
            </a:extLst>
          </p:cNvPr>
          <p:cNvSpPr txBox="1">
            <a:spLocks/>
          </p:cNvSpPr>
          <p:nvPr/>
        </p:nvSpPr>
        <p:spPr>
          <a:xfrm>
            <a:off x="1288099" y="5066117"/>
            <a:ext cx="234822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40AD262A-3374-7974-C0C7-26B4A8955A4F}"/>
              </a:ext>
            </a:extLst>
          </p:cNvPr>
          <p:cNvSpPr/>
          <p:nvPr/>
        </p:nvSpPr>
        <p:spPr>
          <a:xfrm rot="16200000">
            <a:off x="8687953" y="4440174"/>
            <a:ext cx="1127881" cy="232332"/>
          </a:xfrm>
          <a:prstGeom prst="rightArrow">
            <a:avLst>
              <a:gd name="adj1" fmla="val 50000"/>
              <a:gd name="adj2" fmla="val 1331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186DFC93-9520-ABBA-8394-BBBF003E1AB0}"/>
              </a:ext>
            </a:extLst>
          </p:cNvPr>
          <p:cNvSpPr/>
          <p:nvPr/>
        </p:nvSpPr>
        <p:spPr>
          <a:xfrm rot="16200000">
            <a:off x="1916423" y="4422023"/>
            <a:ext cx="1091578"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46CAA07F-A56D-1257-0DFD-E4112310BC34}"/>
              </a:ext>
            </a:extLst>
          </p:cNvPr>
          <p:cNvSpPr txBox="1">
            <a:spLocks/>
          </p:cNvSpPr>
          <p:nvPr/>
        </p:nvSpPr>
        <p:spPr>
          <a:xfrm>
            <a:off x="8118050" y="5060453"/>
            <a:ext cx="2267685" cy="619125"/>
          </a:xfrm>
          <a:prstGeom prst="roundRect">
            <a:avLst>
              <a:gd name="adj" fmla="val 8408"/>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Plural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1776717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5" grpId="0" animBg="1"/>
      <p:bldP spid="17" grpId="0" animBg="1"/>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1330</Words>
  <Application>Microsoft Office PowerPoint</Application>
  <PresentationFormat>Widescreen</PresentationFormat>
  <Paragraphs>174</Paragraphs>
  <Slides>27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Paragraphs</vt:lpstr>
      <vt:lpstr>When we write, we separate our thoughts into sentences.  We help readers to know when we have finished a thought by punctuating our sentences.   Can you think of how we structure our writing?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2025-12-22T10:17:10Z</dcterms:modified>
</cp:coreProperties>
</file>