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68" r:id="rId11"/>
    <p:sldId id="445" r:id="rId12"/>
    <p:sldId id="446" r:id="rId13"/>
    <p:sldId id="447" r:id="rId14"/>
    <p:sldId id="469" r:id="rId15"/>
    <p:sldId id="471" r:id="rId16"/>
    <p:sldId id="472" r:id="rId17"/>
    <p:sldId id="4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143EBD-6AB5-4E42-BB7E-036078A2CD22}" v="2" dt="2025-12-09T12:48:58.1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28700" y="4837895"/>
            <a:ext cx="979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640750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14284" y="4319951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79278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149225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588715" y="3919915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38932" y="388980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68870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64646" y="446932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17030" y="4430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198190" y="50915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839325" y="3896689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15432" y="3910116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35541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63851" y="445018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983738" y="438588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66270" y="50469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14368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6536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4387129" y="26008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“hopefully”?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6082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804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5858641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130880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29299" y="161586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192351" y="262752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10099410" y="1623031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22250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865362" y="2680836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557972" y="1619184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81403" y="262752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2742939" y="1636714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3037949" y="2698989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14889" y="15804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5400000">
            <a:off x="6108355" y="2637009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3E3EDB7A-61C1-CE47-40F7-64A0AA68F789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C4C45-5E3C-804E-9824-ADA3183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EF7B32-4F51-1372-0DD7-80C54803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2DA4B5-1EE7-3BF1-20CA-2CC99466520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4469B1-90A2-257E-0705-22BB66E11C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AE242-DBFB-9628-6003-EA1A907C8F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D5CC9A-CC51-6265-97DC-A773292F7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4716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F1403-26A8-0EFB-B567-DF97885BB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17C0E6-7064-7551-97E4-D8DF9D3D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9BFFA2-1B09-8401-8082-2132EE90A7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C7053-6777-033A-4284-8A1C564202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E89692-8499-D856-1388-0C0466FC13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9B4F36-03F0-EB2D-D531-C2A6962A2C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0226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5B085-CF3C-74DF-F418-9E58EB1BA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694985-2AC8-D150-AAA4-FB49360E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E55F64-D6D9-9127-75DE-41CCE45BC3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901D4E-9C26-98E1-C7A3-41C811E37E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269815-5E25-2418-FE2A-B39C4324DE2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4A4B6-4832-9775-F563-168553728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69780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Microsoft Office PowerPoint</Application>
  <PresentationFormat>Widescreen</PresentationFormat>
  <Paragraphs>107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2025-12-22T10:17:01Z</dcterms:modified>
</cp:coreProperties>
</file>