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90" r:id="rId2"/>
    <p:sldId id="376" r:id="rId3"/>
    <p:sldId id="378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F05B05-5E2B-4F71-978B-90B8E82300E9}" v="2" dt="2025-12-09T12:48:49.4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shape&#10;&#10;Description automatically generated">
            <a:extLst>
              <a:ext uri="{FF2B5EF4-FFF2-40B4-BE49-F238E27FC236}">
                <a16:creationId xmlns:a16="http://schemas.microsoft.com/office/drawing/2014/main" id="{22EF8216-6F3A-6158-F262-2040E3CE9D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57949B3C-2E39-F53F-C320-D6D2F388F194}"/>
              </a:ext>
            </a:extLst>
          </p:cNvPr>
          <p:cNvSpPr txBox="1">
            <a:spLocks/>
          </p:cNvSpPr>
          <p:nvPr/>
        </p:nvSpPr>
        <p:spPr>
          <a:xfrm>
            <a:off x="1126186" y="508718"/>
            <a:ext cx="9939626" cy="1612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order,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would you put 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</a:t>
            </a:r>
            <a:r>
              <a:rPr lang="en-GB" b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sub-headings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organise your writing?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98A31DA-C000-A51E-F70D-0A32A35DAFD0}"/>
              </a:ext>
            </a:extLst>
          </p:cNvPr>
          <p:cNvSpPr txBox="1">
            <a:spLocks/>
          </p:cNvSpPr>
          <p:nvPr/>
        </p:nvSpPr>
        <p:spPr>
          <a:xfrm>
            <a:off x="859486" y="2629618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The rules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FF1CAAA-D9C7-1B55-54F9-096275379986}"/>
              </a:ext>
            </a:extLst>
          </p:cNvPr>
          <p:cNvSpPr txBox="1">
            <a:spLocks/>
          </p:cNvSpPr>
          <p:nvPr/>
        </p:nvSpPr>
        <p:spPr>
          <a:xfrm>
            <a:off x="859486" y="3938077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Equipment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8CB1B5C-632B-0DCB-F105-D842AC7571A8}"/>
              </a:ext>
            </a:extLst>
          </p:cNvPr>
          <p:cNvSpPr txBox="1">
            <a:spLocks/>
          </p:cNvSpPr>
          <p:nvPr/>
        </p:nvSpPr>
        <p:spPr>
          <a:xfrm>
            <a:off x="4601872" y="2629618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The World Cups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AC2F4B3A-1FD8-6612-061D-780AFBE6FE7C}"/>
              </a:ext>
            </a:extLst>
          </p:cNvPr>
          <p:cNvSpPr txBox="1">
            <a:spLocks/>
          </p:cNvSpPr>
          <p:nvPr/>
        </p:nvSpPr>
        <p:spPr>
          <a:xfrm>
            <a:off x="4601872" y="3925377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The Premier League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81AC1F1-4DBA-101D-968F-6282011A52D7}"/>
              </a:ext>
            </a:extLst>
          </p:cNvPr>
          <p:cNvSpPr txBox="1">
            <a:spLocks/>
          </p:cNvSpPr>
          <p:nvPr/>
        </p:nvSpPr>
        <p:spPr>
          <a:xfrm>
            <a:off x="8291042" y="2629618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The History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7EF63BC-A2D6-FBCD-0B9C-9445D128B863}"/>
              </a:ext>
            </a:extLst>
          </p:cNvPr>
          <p:cNvSpPr txBox="1">
            <a:spLocks/>
          </p:cNvSpPr>
          <p:nvPr/>
        </p:nvSpPr>
        <p:spPr>
          <a:xfrm>
            <a:off x="8291042" y="3925377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The Champions League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5550862-2427-E155-59BA-687AF7DAF962}"/>
              </a:ext>
            </a:extLst>
          </p:cNvPr>
          <p:cNvSpPr txBox="1">
            <a:spLocks/>
          </p:cNvSpPr>
          <p:nvPr/>
        </p:nvSpPr>
        <p:spPr>
          <a:xfrm>
            <a:off x="859486" y="5221854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Popular Men’s Teams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5647CA7-92B1-63EE-2491-FA083DEDDF5C}"/>
              </a:ext>
            </a:extLst>
          </p:cNvPr>
          <p:cNvSpPr txBox="1">
            <a:spLocks/>
          </p:cNvSpPr>
          <p:nvPr/>
        </p:nvSpPr>
        <p:spPr>
          <a:xfrm>
            <a:off x="4575264" y="5221854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Popular Women’s Teams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E9E9C76E-6336-E9FC-B841-CAB981415677}"/>
              </a:ext>
            </a:extLst>
          </p:cNvPr>
          <p:cNvSpPr txBox="1">
            <a:spLocks/>
          </p:cNvSpPr>
          <p:nvPr/>
        </p:nvSpPr>
        <p:spPr>
          <a:xfrm>
            <a:off x="8291042" y="5221854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The Future</a:t>
            </a:r>
          </a:p>
        </p:txBody>
      </p:sp>
    </p:spTree>
    <p:extLst>
      <p:ext uri="{BB962C8B-B14F-4D97-AF65-F5344CB8AC3E}">
        <p14:creationId xmlns:p14="http://schemas.microsoft.com/office/powerpoint/2010/main" val="2636056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shape&#10;&#10;Description automatically generated">
            <a:extLst>
              <a:ext uri="{FF2B5EF4-FFF2-40B4-BE49-F238E27FC236}">
                <a16:creationId xmlns:a16="http://schemas.microsoft.com/office/drawing/2014/main" id="{22EF8216-6F3A-6158-F262-2040E3CE9D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57949B3C-2E39-F53F-C320-D6D2F388F194}"/>
              </a:ext>
            </a:extLst>
          </p:cNvPr>
          <p:cNvSpPr txBox="1">
            <a:spLocks/>
          </p:cNvSpPr>
          <p:nvPr/>
        </p:nvSpPr>
        <p:spPr>
          <a:xfrm>
            <a:off x="1126186" y="508718"/>
            <a:ext cx="9939626" cy="117018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about?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98A31DA-C000-A51E-F70D-0A32A35DAFD0}"/>
              </a:ext>
            </a:extLst>
          </p:cNvPr>
          <p:cNvSpPr txBox="1">
            <a:spLocks/>
          </p:cNvSpPr>
          <p:nvPr/>
        </p:nvSpPr>
        <p:spPr>
          <a:xfrm>
            <a:off x="859486" y="2015021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The rules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FF1CAAA-D9C7-1B55-54F9-096275379986}"/>
              </a:ext>
            </a:extLst>
          </p:cNvPr>
          <p:cNvSpPr txBox="1">
            <a:spLocks/>
          </p:cNvSpPr>
          <p:nvPr/>
        </p:nvSpPr>
        <p:spPr>
          <a:xfrm>
            <a:off x="859486" y="3323480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Equipment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8CB1B5C-632B-0DCB-F105-D842AC7571A8}"/>
              </a:ext>
            </a:extLst>
          </p:cNvPr>
          <p:cNvSpPr txBox="1">
            <a:spLocks/>
          </p:cNvSpPr>
          <p:nvPr/>
        </p:nvSpPr>
        <p:spPr>
          <a:xfrm>
            <a:off x="4493742" y="4571973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The World Cups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AC2F4B3A-1FD8-6612-061D-780AFBE6FE7C}"/>
              </a:ext>
            </a:extLst>
          </p:cNvPr>
          <p:cNvSpPr txBox="1">
            <a:spLocks/>
          </p:cNvSpPr>
          <p:nvPr/>
        </p:nvSpPr>
        <p:spPr>
          <a:xfrm>
            <a:off x="8291042" y="2014303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The Premier League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81AC1F1-4DBA-101D-968F-6282011A52D7}"/>
              </a:ext>
            </a:extLst>
          </p:cNvPr>
          <p:cNvSpPr txBox="1">
            <a:spLocks/>
          </p:cNvSpPr>
          <p:nvPr/>
        </p:nvSpPr>
        <p:spPr>
          <a:xfrm>
            <a:off x="859486" y="4597373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The History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7EF63BC-A2D6-FBCD-0B9C-9445D128B863}"/>
              </a:ext>
            </a:extLst>
          </p:cNvPr>
          <p:cNvSpPr txBox="1">
            <a:spLocks/>
          </p:cNvSpPr>
          <p:nvPr/>
        </p:nvSpPr>
        <p:spPr>
          <a:xfrm>
            <a:off x="8291042" y="3310780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The Champions League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5550862-2427-E155-59BA-687AF7DAF962}"/>
              </a:ext>
            </a:extLst>
          </p:cNvPr>
          <p:cNvSpPr txBox="1">
            <a:spLocks/>
          </p:cNvSpPr>
          <p:nvPr/>
        </p:nvSpPr>
        <p:spPr>
          <a:xfrm>
            <a:off x="4493742" y="3323480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Popular Men’s Teams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5647CA7-92B1-63EE-2491-FA083DEDDF5C}"/>
              </a:ext>
            </a:extLst>
          </p:cNvPr>
          <p:cNvSpPr txBox="1">
            <a:spLocks/>
          </p:cNvSpPr>
          <p:nvPr/>
        </p:nvSpPr>
        <p:spPr>
          <a:xfrm>
            <a:off x="4493742" y="2035866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Popular Women’s Teams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E9E9C76E-6336-E9FC-B841-CAB981415677}"/>
              </a:ext>
            </a:extLst>
          </p:cNvPr>
          <p:cNvSpPr txBox="1">
            <a:spLocks/>
          </p:cNvSpPr>
          <p:nvPr/>
        </p:nvSpPr>
        <p:spPr>
          <a:xfrm>
            <a:off x="8291042" y="4607257"/>
            <a:ext cx="3204514" cy="85018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The Future</a:t>
            </a:r>
          </a:p>
        </p:txBody>
      </p:sp>
      <p:sp>
        <p:nvSpPr>
          <p:cNvPr id="3" name="Rectangle: Rounded Corners 2">
            <a:hlinkClick r:id="rId3"/>
            <a:extLst>
              <a:ext uri="{FF2B5EF4-FFF2-40B4-BE49-F238E27FC236}">
                <a16:creationId xmlns:a16="http://schemas.microsoft.com/office/drawing/2014/main" id="{011307C3-C62F-C234-00E9-BA23EFE26737}"/>
              </a:ext>
            </a:extLst>
          </p:cNvPr>
          <p:cNvSpPr/>
          <p:nvPr/>
        </p:nvSpPr>
        <p:spPr>
          <a:xfrm>
            <a:off x="8514413" y="5988805"/>
            <a:ext cx="3492065" cy="694795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294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</Words>
  <Application>Microsoft Office PowerPoint</Application>
  <PresentationFormat>Widescreen</PresentationFormat>
  <Paragraphs>27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2025-12-22T10:16:45Z</dcterms:modified>
</cp:coreProperties>
</file>