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390" r:id="rId2"/>
    <p:sldId id="274" r:id="rId3"/>
    <p:sldId id="415" r:id="rId4"/>
    <p:sldId id="416" r:id="rId5"/>
    <p:sldId id="417" r:id="rId6"/>
    <p:sldId id="363" r:id="rId7"/>
    <p:sldId id="365" r:id="rId8"/>
    <p:sldId id="373" r:id="rId9"/>
    <p:sldId id="364" r:id="rId10"/>
    <p:sldId id="375" r:id="rId11"/>
  </p:sldIdLst>
  <p:sldSz cx="12192000" cy="6858000"/>
  <p:notesSz cx="6858000" cy="9144000"/>
  <p:embeddedFontLst>
    <p:embeddedFont>
      <p:font typeface="Andika" panose="02000000000000000000" pitchFamily="2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DE44F9-8C0C-48E4-85E2-3F55E9BFBA5E}" v="2" dt="2025-12-09T12:48:09.2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E71901-302B-457D-9B0C-5BF19BDA17CE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</dgm:pt>
    <dgm:pt modelId="{960706BD-B4E4-4004-9279-033B0EF7FB12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Headings</a:t>
          </a:r>
        </a:p>
      </dgm:t>
    </dgm:pt>
    <dgm:pt modelId="{3441C21D-F76F-4FC9-A4D5-9440517D28C6}" type="parTrans" cxnId="{FEC4A482-CF9A-4B8D-A4D5-1279AFC11F81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489041B7-3AB6-4BBD-B37B-0D978E84F68C}" type="sibTrans" cxnId="{FEC4A482-CF9A-4B8D-A4D5-1279AFC11F81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228E50EF-04C2-4369-B7D0-4A6604AE2CB2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Subheadings</a:t>
          </a:r>
        </a:p>
      </dgm:t>
    </dgm:pt>
    <dgm:pt modelId="{02FB8105-D72A-4DCE-A32C-FC34DE616CDD}" type="parTrans" cxnId="{3461C964-4BCF-43A4-990E-3EE2C6526294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96B8D30C-B7F8-42E3-A2DD-3593063717CC}" type="sibTrans" cxnId="{3461C964-4BCF-43A4-990E-3EE2C6526294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2667AFBF-B908-4A83-8321-851AFFA66924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Paragraphs</a:t>
          </a:r>
        </a:p>
      </dgm:t>
    </dgm:pt>
    <dgm:pt modelId="{9C5012B4-9831-44D3-A245-94F0C2AC002F}" type="parTrans" cxnId="{E9612D6F-7D03-4EDC-9B8E-B097A1564DD0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F9C96BE4-BEF0-4C4C-909C-B86ED3F205A5}" type="sibTrans" cxnId="{E9612D6F-7D03-4EDC-9B8E-B097A1564DD0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7139784D-8233-4091-BB20-B128875AFD00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Sentences</a:t>
          </a:r>
        </a:p>
      </dgm:t>
    </dgm:pt>
    <dgm:pt modelId="{EF2F8578-F3CF-4CDB-A5C9-EA03C84EDA82}" type="parTrans" cxnId="{1BE3F36F-F02C-42A6-9A84-946D40CEFD25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5D782E2B-1CC5-42BE-8AFA-2891D6B31C72}" type="sibTrans" cxnId="{1BE3F36F-F02C-42A6-9A84-946D40CEFD25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0F19F333-0AAB-40A8-BAF5-5797434F3B33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Clauses</a:t>
          </a:r>
        </a:p>
      </dgm:t>
    </dgm:pt>
    <dgm:pt modelId="{BE209DA9-3F5E-45A9-A13D-3F410C062BE3}" type="parTrans" cxnId="{0B12FD94-D193-4770-93F8-DF60908C4F1D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2E0989F9-D5D6-49F8-9F18-4F98EA22763F}" type="sibTrans" cxnId="{0B12FD94-D193-4770-93F8-DF60908C4F1D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4B5326A6-2374-4A10-BF94-AC167D806000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Phrases</a:t>
          </a:r>
        </a:p>
      </dgm:t>
    </dgm:pt>
    <dgm:pt modelId="{76DD2A81-531B-4809-A25D-568549386415}" type="parTrans" cxnId="{ED07BCEA-0E84-4B48-81F8-7A3C107CCA44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8FD6AECE-22C8-4D69-AFE1-DF9059B985EC}" type="sibTrans" cxnId="{ED07BCEA-0E84-4B48-81F8-7A3C107CCA44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399EA697-1007-41B2-9A62-02BEA2A42E0B}" type="pres">
      <dgm:prSet presAssocID="{82E71901-302B-457D-9B0C-5BF19BDA17CE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1C0D0853-01E7-4B82-BA3D-4F3FA0571730}" type="pres">
      <dgm:prSet presAssocID="{960706BD-B4E4-4004-9279-033B0EF7FB12}" presName="Accent1" presStyleCnt="0"/>
      <dgm:spPr/>
    </dgm:pt>
    <dgm:pt modelId="{E0010E31-1C00-45AB-A209-EE16AEC67077}" type="pres">
      <dgm:prSet presAssocID="{960706BD-B4E4-4004-9279-033B0EF7FB12}" presName="Accent" presStyleLbl="node1" presStyleIdx="0" presStyleCnt="6"/>
      <dgm:spPr/>
    </dgm:pt>
    <dgm:pt modelId="{C2C3061D-245C-4C44-8C0A-44A833BDCA3E}" type="pres">
      <dgm:prSet presAssocID="{960706BD-B4E4-4004-9279-033B0EF7FB12}" presName="Parent1" presStyleLbl="revTx" presStyleIdx="0" presStyleCnt="6">
        <dgm:presLayoutVars>
          <dgm:chMax val="1"/>
          <dgm:chPref val="1"/>
          <dgm:bulletEnabled val="1"/>
        </dgm:presLayoutVars>
      </dgm:prSet>
      <dgm:spPr/>
    </dgm:pt>
    <dgm:pt modelId="{74DD3EEF-DAAD-476B-AD91-F3E366A36A03}" type="pres">
      <dgm:prSet presAssocID="{228E50EF-04C2-4369-B7D0-4A6604AE2CB2}" presName="Accent2" presStyleCnt="0"/>
      <dgm:spPr/>
    </dgm:pt>
    <dgm:pt modelId="{0BE06EBA-469E-45B9-ADE4-F239E7CD7D33}" type="pres">
      <dgm:prSet presAssocID="{228E50EF-04C2-4369-B7D0-4A6604AE2CB2}" presName="Accent" presStyleLbl="node1" presStyleIdx="1" presStyleCnt="6"/>
      <dgm:spPr/>
    </dgm:pt>
    <dgm:pt modelId="{63F5C8C8-DB7F-4AE6-A5D8-C667CB1A884D}" type="pres">
      <dgm:prSet presAssocID="{228E50EF-04C2-4369-B7D0-4A6604AE2CB2}" presName="Parent2" presStyleLbl="revTx" presStyleIdx="1" presStyleCnt="6" custScaleX="147863" custLinFactNeighborX="28801" custLinFactNeighborY="4685">
        <dgm:presLayoutVars>
          <dgm:chMax val="1"/>
          <dgm:chPref val="1"/>
          <dgm:bulletEnabled val="1"/>
        </dgm:presLayoutVars>
      </dgm:prSet>
      <dgm:spPr/>
    </dgm:pt>
    <dgm:pt modelId="{8890455E-1ACF-4CC4-B329-FDA16C1854E1}" type="pres">
      <dgm:prSet presAssocID="{2667AFBF-B908-4A83-8321-851AFFA66924}" presName="Accent3" presStyleCnt="0"/>
      <dgm:spPr/>
    </dgm:pt>
    <dgm:pt modelId="{4AD8F34B-F7CC-4F21-B053-6D85D130779C}" type="pres">
      <dgm:prSet presAssocID="{2667AFBF-B908-4A83-8321-851AFFA66924}" presName="Accent" presStyleLbl="node1" presStyleIdx="2" presStyleCnt="6"/>
      <dgm:spPr/>
    </dgm:pt>
    <dgm:pt modelId="{D5C3EAD8-917E-4A23-973B-1E98CF98C35C}" type="pres">
      <dgm:prSet presAssocID="{2667AFBF-B908-4A83-8321-851AFFA66924}" presName="Parent3" presStyleLbl="revTx" presStyleIdx="2" presStyleCnt="6">
        <dgm:presLayoutVars>
          <dgm:chMax val="1"/>
          <dgm:chPref val="1"/>
          <dgm:bulletEnabled val="1"/>
        </dgm:presLayoutVars>
      </dgm:prSet>
      <dgm:spPr/>
    </dgm:pt>
    <dgm:pt modelId="{D4FA0423-5477-4895-8038-8AC8F68C5986}" type="pres">
      <dgm:prSet presAssocID="{7139784D-8233-4091-BB20-B128875AFD00}" presName="Accent4" presStyleCnt="0"/>
      <dgm:spPr/>
    </dgm:pt>
    <dgm:pt modelId="{F0A735AB-95A4-4233-8A09-CA66CE235B91}" type="pres">
      <dgm:prSet presAssocID="{7139784D-8233-4091-BB20-B128875AFD00}" presName="Accent" presStyleLbl="node1" presStyleIdx="3" presStyleCnt="6"/>
      <dgm:spPr/>
    </dgm:pt>
    <dgm:pt modelId="{81E58FC1-0A8E-40DD-BE6D-27EA7C72EC47}" type="pres">
      <dgm:prSet presAssocID="{7139784D-8233-4091-BB20-B128875AFD00}" presName="Parent4" presStyleLbl="revTx" presStyleIdx="3" presStyleCnt="6">
        <dgm:presLayoutVars>
          <dgm:chMax val="1"/>
          <dgm:chPref val="1"/>
          <dgm:bulletEnabled val="1"/>
        </dgm:presLayoutVars>
      </dgm:prSet>
      <dgm:spPr/>
    </dgm:pt>
    <dgm:pt modelId="{E200A113-D848-4D27-B074-031D6A36AA4B}" type="pres">
      <dgm:prSet presAssocID="{0F19F333-0AAB-40A8-BAF5-5797434F3B33}" presName="Accent5" presStyleCnt="0"/>
      <dgm:spPr/>
    </dgm:pt>
    <dgm:pt modelId="{86ECD828-51AA-45AF-9B53-36BC69C3B9DF}" type="pres">
      <dgm:prSet presAssocID="{0F19F333-0AAB-40A8-BAF5-5797434F3B33}" presName="Accent" presStyleLbl="node1" presStyleIdx="4" presStyleCnt="6"/>
      <dgm:spPr/>
    </dgm:pt>
    <dgm:pt modelId="{54342471-7984-4DF0-963B-416024375A88}" type="pres">
      <dgm:prSet presAssocID="{0F19F333-0AAB-40A8-BAF5-5797434F3B33}" presName="Parent5" presStyleLbl="revTx" presStyleIdx="4" presStyleCnt="6">
        <dgm:presLayoutVars>
          <dgm:chMax val="1"/>
          <dgm:chPref val="1"/>
          <dgm:bulletEnabled val="1"/>
        </dgm:presLayoutVars>
      </dgm:prSet>
      <dgm:spPr/>
    </dgm:pt>
    <dgm:pt modelId="{DA448422-957B-40CD-8546-18F8AEAE4E33}" type="pres">
      <dgm:prSet presAssocID="{4B5326A6-2374-4A10-BF94-AC167D806000}" presName="Accent6" presStyleCnt="0"/>
      <dgm:spPr/>
    </dgm:pt>
    <dgm:pt modelId="{654C6C98-E58D-401C-BB65-46FA97297CE6}" type="pres">
      <dgm:prSet presAssocID="{4B5326A6-2374-4A10-BF94-AC167D806000}" presName="Accent" presStyleLbl="node1" presStyleIdx="5" presStyleCnt="6"/>
      <dgm:spPr/>
    </dgm:pt>
    <dgm:pt modelId="{FC2E7C8F-D89A-4318-879E-A14F9868B668}" type="pres">
      <dgm:prSet presAssocID="{4B5326A6-2374-4A10-BF94-AC167D806000}" presName="Parent6" presStyleLbl="revTx" presStyleIdx="5" presStyleCnt="6">
        <dgm:presLayoutVars>
          <dgm:chMax val="1"/>
          <dgm:chPref val="1"/>
          <dgm:bulletEnabled val="1"/>
        </dgm:presLayoutVars>
      </dgm:prSet>
      <dgm:spPr/>
    </dgm:pt>
  </dgm:ptLst>
  <dgm:cxnLst>
    <dgm:cxn modelId="{B669A51F-4D86-45EB-B1AF-FEF13326463C}" type="presOf" srcId="{2667AFBF-B908-4A83-8321-851AFFA66924}" destId="{D5C3EAD8-917E-4A23-973B-1E98CF98C35C}" srcOrd="0" destOrd="0" presId="urn:microsoft.com/office/officeart/2009/layout/CircleArrowProcess"/>
    <dgm:cxn modelId="{3461C964-4BCF-43A4-990E-3EE2C6526294}" srcId="{82E71901-302B-457D-9B0C-5BF19BDA17CE}" destId="{228E50EF-04C2-4369-B7D0-4A6604AE2CB2}" srcOrd="1" destOrd="0" parTransId="{02FB8105-D72A-4DCE-A32C-FC34DE616CDD}" sibTransId="{96B8D30C-B7F8-42E3-A2DD-3593063717CC}"/>
    <dgm:cxn modelId="{8EDA646C-EBF9-4447-86E7-3FDD616CCE62}" type="presOf" srcId="{7139784D-8233-4091-BB20-B128875AFD00}" destId="{81E58FC1-0A8E-40DD-BE6D-27EA7C72EC47}" srcOrd="0" destOrd="0" presId="urn:microsoft.com/office/officeart/2009/layout/CircleArrowProcess"/>
    <dgm:cxn modelId="{E9612D6F-7D03-4EDC-9B8E-B097A1564DD0}" srcId="{82E71901-302B-457D-9B0C-5BF19BDA17CE}" destId="{2667AFBF-B908-4A83-8321-851AFFA66924}" srcOrd="2" destOrd="0" parTransId="{9C5012B4-9831-44D3-A245-94F0C2AC002F}" sibTransId="{F9C96BE4-BEF0-4C4C-909C-B86ED3F205A5}"/>
    <dgm:cxn modelId="{1BE3F36F-F02C-42A6-9A84-946D40CEFD25}" srcId="{82E71901-302B-457D-9B0C-5BF19BDA17CE}" destId="{7139784D-8233-4091-BB20-B128875AFD00}" srcOrd="3" destOrd="0" parTransId="{EF2F8578-F3CF-4CDB-A5C9-EA03C84EDA82}" sibTransId="{5D782E2B-1CC5-42BE-8AFA-2891D6B31C72}"/>
    <dgm:cxn modelId="{FEC4A482-CF9A-4B8D-A4D5-1279AFC11F81}" srcId="{82E71901-302B-457D-9B0C-5BF19BDA17CE}" destId="{960706BD-B4E4-4004-9279-033B0EF7FB12}" srcOrd="0" destOrd="0" parTransId="{3441C21D-F76F-4FC9-A4D5-9440517D28C6}" sibTransId="{489041B7-3AB6-4BBD-B37B-0D978E84F68C}"/>
    <dgm:cxn modelId="{0B12FD94-D193-4770-93F8-DF60908C4F1D}" srcId="{82E71901-302B-457D-9B0C-5BF19BDA17CE}" destId="{0F19F333-0AAB-40A8-BAF5-5797434F3B33}" srcOrd="4" destOrd="0" parTransId="{BE209DA9-3F5E-45A9-A13D-3F410C062BE3}" sibTransId="{2E0989F9-D5D6-49F8-9F18-4F98EA22763F}"/>
    <dgm:cxn modelId="{5652399F-8050-4B12-97E8-7C6A40D6FDEC}" type="presOf" srcId="{82E71901-302B-457D-9B0C-5BF19BDA17CE}" destId="{399EA697-1007-41B2-9A62-02BEA2A42E0B}" srcOrd="0" destOrd="0" presId="urn:microsoft.com/office/officeart/2009/layout/CircleArrowProcess"/>
    <dgm:cxn modelId="{EAA711B4-22CD-4A08-A02C-958AFDEDA0B2}" type="presOf" srcId="{0F19F333-0AAB-40A8-BAF5-5797434F3B33}" destId="{54342471-7984-4DF0-963B-416024375A88}" srcOrd="0" destOrd="0" presId="urn:microsoft.com/office/officeart/2009/layout/CircleArrowProcess"/>
    <dgm:cxn modelId="{D0316BB5-49B6-4D8B-9B13-68E21717731F}" type="presOf" srcId="{228E50EF-04C2-4369-B7D0-4A6604AE2CB2}" destId="{63F5C8C8-DB7F-4AE6-A5D8-C667CB1A884D}" srcOrd="0" destOrd="0" presId="urn:microsoft.com/office/officeart/2009/layout/CircleArrowProcess"/>
    <dgm:cxn modelId="{293E1BE3-604B-4507-888F-0DC067521879}" type="presOf" srcId="{4B5326A6-2374-4A10-BF94-AC167D806000}" destId="{FC2E7C8F-D89A-4318-879E-A14F9868B668}" srcOrd="0" destOrd="0" presId="urn:microsoft.com/office/officeart/2009/layout/CircleArrowProcess"/>
    <dgm:cxn modelId="{ED07BCEA-0E84-4B48-81F8-7A3C107CCA44}" srcId="{82E71901-302B-457D-9B0C-5BF19BDA17CE}" destId="{4B5326A6-2374-4A10-BF94-AC167D806000}" srcOrd="5" destOrd="0" parTransId="{76DD2A81-531B-4809-A25D-568549386415}" sibTransId="{8FD6AECE-22C8-4D69-AFE1-DF9059B985EC}"/>
    <dgm:cxn modelId="{D329BBFD-4456-48E5-AE20-3F76636AC703}" type="presOf" srcId="{960706BD-B4E4-4004-9279-033B0EF7FB12}" destId="{C2C3061D-245C-4C44-8C0A-44A833BDCA3E}" srcOrd="0" destOrd="0" presId="urn:microsoft.com/office/officeart/2009/layout/CircleArrowProcess"/>
    <dgm:cxn modelId="{F2EA1BF6-D3A4-4540-AA8D-28535A1993C0}" type="presParOf" srcId="{399EA697-1007-41B2-9A62-02BEA2A42E0B}" destId="{1C0D0853-01E7-4B82-BA3D-4F3FA0571730}" srcOrd="0" destOrd="0" presId="urn:microsoft.com/office/officeart/2009/layout/CircleArrowProcess"/>
    <dgm:cxn modelId="{A188865B-7397-44E3-ADD8-65B210921AAB}" type="presParOf" srcId="{1C0D0853-01E7-4B82-BA3D-4F3FA0571730}" destId="{E0010E31-1C00-45AB-A209-EE16AEC67077}" srcOrd="0" destOrd="0" presId="urn:microsoft.com/office/officeart/2009/layout/CircleArrowProcess"/>
    <dgm:cxn modelId="{62AB8EA3-E1AF-45BF-8041-F019CFB466BD}" type="presParOf" srcId="{399EA697-1007-41B2-9A62-02BEA2A42E0B}" destId="{C2C3061D-245C-4C44-8C0A-44A833BDCA3E}" srcOrd="1" destOrd="0" presId="urn:microsoft.com/office/officeart/2009/layout/CircleArrowProcess"/>
    <dgm:cxn modelId="{AB7385A1-D34A-4B84-8BAA-5C9900FBD9CB}" type="presParOf" srcId="{399EA697-1007-41B2-9A62-02BEA2A42E0B}" destId="{74DD3EEF-DAAD-476B-AD91-F3E366A36A03}" srcOrd="2" destOrd="0" presId="urn:microsoft.com/office/officeart/2009/layout/CircleArrowProcess"/>
    <dgm:cxn modelId="{73325D46-8103-4C9B-9521-2EAB09C92601}" type="presParOf" srcId="{74DD3EEF-DAAD-476B-AD91-F3E366A36A03}" destId="{0BE06EBA-469E-45B9-ADE4-F239E7CD7D33}" srcOrd="0" destOrd="0" presId="urn:microsoft.com/office/officeart/2009/layout/CircleArrowProcess"/>
    <dgm:cxn modelId="{B1D7DDAB-7409-46E8-AADE-FECA7008C6FD}" type="presParOf" srcId="{399EA697-1007-41B2-9A62-02BEA2A42E0B}" destId="{63F5C8C8-DB7F-4AE6-A5D8-C667CB1A884D}" srcOrd="3" destOrd="0" presId="urn:microsoft.com/office/officeart/2009/layout/CircleArrowProcess"/>
    <dgm:cxn modelId="{C17F69FA-1FBC-4448-8325-B72CE840FE8A}" type="presParOf" srcId="{399EA697-1007-41B2-9A62-02BEA2A42E0B}" destId="{8890455E-1ACF-4CC4-B329-FDA16C1854E1}" srcOrd="4" destOrd="0" presId="urn:microsoft.com/office/officeart/2009/layout/CircleArrowProcess"/>
    <dgm:cxn modelId="{7C7B71DB-75BC-45E4-80A3-DE12010E944E}" type="presParOf" srcId="{8890455E-1ACF-4CC4-B329-FDA16C1854E1}" destId="{4AD8F34B-F7CC-4F21-B053-6D85D130779C}" srcOrd="0" destOrd="0" presId="urn:microsoft.com/office/officeart/2009/layout/CircleArrowProcess"/>
    <dgm:cxn modelId="{2440F99F-CF41-42AD-AE95-3A06249525ED}" type="presParOf" srcId="{399EA697-1007-41B2-9A62-02BEA2A42E0B}" destId="{D5C3EAD8-917E-4A23-973B-1E98CF98C35C}" srcOrd="5" destOrd="0" presId="urn:microsoft.com/office/officeart/2009/layout/CircleArrowProcess"/>
    <dgm:cxn modelId="{5B7AADFA-A6D0-490A-85CE-3B71C4AED0C0}" type="presParOf" srcId="{399EA697-1007-41B2-9A62-02BEA2A42E0B}" destId="{D4FA0423-5477-4895-8038-8AC8F68C5986}" srcOrd="6" destOrd="0" presId="urn:microsoft.com/office/officeart/2009/layout/CircleArrowProcess"/>
    <dgm:cxn modelId="{2737F8F6-9ED9-4BE5-8B7F-1CFFC58458D2}" type="presParOf" srcId="{D4FA0423-5477-4895-8038-8AC8F68C5986}" destId="{F0A735AB-95A4-4233-8A09-CA66CE235B91}" srcOrd="0" destOrd="0" presId="urn:microsoft.com/office/officeart/2009/layout/CircleArrowProcess"/>
    <dgm:cxn modelId="{B1482267-888E-4EC4-8EB4-F4F14410B625}" type="presParOf" srcId="{399EA697-1007-41B2-9A62-02BEA2A42E0B}" destId="{81E58FC1-0A8E-40DD-BE6D-27EA7C72EC47}" srcOrd="7" destOrd="0" presId="urn:microsoft.com/office/officeart/2009/layout/CircleArrowProcess"/>
    <dgm:cxn modelId="{57B65F23-D7C0-4538-A635-72A7B26579B2}" type="presParOf" srcId="{399EA697-1007-41B2-9A62-02BEA2A42E0B}" destId="{E200A113-D848-4D27-B074-031D6A36AA4B}" srcOrd="8" destOrd="0" presId="urn:microsoft.com/office/officeart/2009/layout/CircleArrowProcess"/>
    <dgm:cxn modelId="{BEECB6FC-C78E-4C32-91B2-6C5943F39946}" type="presParOf" srcId="{E200A113-D848-4D27-B074-031D6A36AA4B}" destId="{86ECD828-51AA-45AF-9B53-36BC69C3B9DF}" srcOrd="0" destOrd="0" presId="urn:microsoft.com/office/officeart/2009/layout/CircleArrowProcess"/>
    <dgm:cxn modelId="{7A2426C8-46C6-49FC-A470-11AF9E7186A3}" type="presParOf" srcId="{399EA697-1007-41B2-9A62-02BEA2A42E0B}" destId="{54342471-7984-4DF0-963B-416024375A88}" srcOrd="9" destOrd="0" presId="urn:microsoft.com/office/officeart/2009/layout/CircleArrowProcess"/>
    <dgm:cxn modelId="{31D7F8BE-9308-4206-955C-0F6889047DC2}" type="presParOf" srcId="{399EA697-1007-41B2-9A62-02BEA2A42E0B}" destId="{DA448422-957B-40CD-8546-18F8AEAE4E33}" srcOrd="10" destOrd="0" presId="urn:microsoft.com/office/officeart/2009/layout/CircleArrowProcess"/>
    <dgm:cxn modelId="{2C0619CE-FACA-40DB-8197-D57C1542250C}" type="presParOf" srcId="{DA448422-957B-40CD-8546-18F8AEAE4E33}" destId="{654C6C98-E58D-401C-BB65-46FA97297CE6}" srcOrd="0" destOrd="0" presId="urn:microsoft.com/office/officeart/2009/layout/CircleArrowProcess"/>
    <dgm:cxn modelId="{94D0759D-1ACC-40B4-8105-D14A72E91181}" type="presParOf" srcId="{399EA697-1007-41B2-9A62-02BEA2A42E0B}" destId="{FC2E7C8F-D89A-4318-879E-A14F9868B668}" srcOrd="11" destOrd="0" presId="urn:microsoft.com/office/officeart/2009/layout/CircleArrowProcess"/>
  </dgm:cxnLst>
  <dgm:bg>
    <a:solidFill>
      <a:srgbClr val="EF8023"/>
    </a:solidFill>
    <a:effectLst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010E31-1C00-45AB-A209-EE16AEC67077}">
      <dsp:nvSpPr>
        <dsp:cNvPr id="0" name=""/>
        <dsp:cNvSpPr/>
      </dsp:nvSpPr>
      <dsp:spPr>
        <a:xfrm>
          <a:off x="928230" y="0"/>
          <a:ext cx="1504815" cy="1504977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C3061D-245C-4C44-8C0A-44A833BDCA3E}">
      <dsp:nvSpPr>
        <dsp:cNvPr id="0" name=""/>
        <dsp:cNvSpPr/>
      </dsp:nvSpPr>
      <dsp:spPr>
        <a:xfrm>
          <a:off x="1260469" y="544974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Headings</a:t>
          </a:r>
        </a:p>
      </dsp:txBody>
      <dsp:txXfrm>
        <a:off x="1260469" y="544974"/>
        <a:ext cx="839772" cy="419607"/>
      </dsp:txXfrm>
    </dsp:sp>
    <dsp:sp modelId="{0BE06EBA-469E-45B9-ADE4-F239E7CD7D33}">
      <dsp:nvSpPr>
        <dsp:cNvPr id="0" name=""/>
        <dsp:cNvSpPr/>
      </dsp:nvSpPr>
      <dsp:spPr>
        <a:xfrm>
          <a:off x="510179" y="864975"/>
          <a:ext cx="1504815" cy="1504977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F5C8C8-DB7F-4AE6-A5D8-C667CB1A884D}">
      <dsp:nvSpPr>
        <dsp:cNvPr id="0" name=""/>
        <dsp:cNvSpPr/>
      </dsp:nvSpPr>
      <dsp:spPr>
        <a:xfrm>
          <a:off x="881617" y="1431326"/>
          <a:ext cx="124171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Subheadings</a:t>
          </a:r>
        </a:p>
      </dsp:txBody>
      <dsp:txXfrm>
        <a:off x="881617" y="1431326"/>
        <a:ext cx="1241712" cy="419607"/>
      </dsp:txXfrm>
    </dsp:sp>
    <dsp:sp modelId="{4AD8F34B-F7CC-4F21-B053-6D85D130779C}">
      <dsp:nvSpPr>
        <dsp:cNvPr id="0" name=""/>
        <dsp:cNvSpPr/>
      </dsp:nvSpPr>
      <dsp:spPr>
        <a:xfrm>
          <a:off x="928230" y="1732813"/>
          <a:ext cx="1504815" cy="1504977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C3EAD8-917E-4A23-973B-1E98CF98C35C}">
      <dsp:nvSpPr>
        <dsp:cNvPr id="0" name=""/>
        <dsp:cNvSpPr/>
      </dsp:nvSpPr>
      <dsp:spPr>
        <a:xfrm>
          <a:off x="1260469" y="2277788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Paragraphs</a:t>
          </a:r>
        </a:p>
      </dsp:txBody>
      <dsp:txXfrm>
        <a:off x="1260469" y="2277788"/>
        <a:ext cx="839772" cy="419607"/>
      </dsp:txXfrm>
    </dsp:sp>
    <dsp:sp modelId="{F0A735AB-95A4-4233-8A09-CA66CE235B91}">
      <dsp:nvSpPr>
        <dsp:cNvPr id="0" name=""/>
        <dsp:cNvSpPr/>
      </dsp:nvSpPr>
      <dsp:spPr>
        <a:xfrm>
          <a:off x="510179" y="2599506"/>
          <a:ext cx="1504815" cy="1504977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E58FC1-0A8E-40DD-BE6D-27EA7C72EC47}">
      <dsp:nvSpPr>
        <dsp:cNvPr id="0" name=""/>
        <dsp:cNvSpPr/>
      </dsp:nvSpPr>
      <dsp:spPr>
        <a:xfrm>
          <a:off x="840724" y="3144481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Sentences</a:t>
          </a:r>
        </a:p>
      </dsp:txBody>
      <dsp:txXfrm>
        <a:off x="840724" y="3144481"/>
        <a:ext cx="839772" cy="419607"/>
      </dsp:txXfrm>
    </dsp:sp>
    <dsp:sp modelId="{86ECD828-51AA-45AF-9B53-36BC69C3B9DF}">
      <dsp:nvSpPr>
        <dsp:cNvPr id="0" name=""/>
        <dsp:cNvSpPr/>
      </dsp:nvSpPr>
      <dsp:spPr>
        <a:xfrm>
          <a:off x="928230" y="3465054"/>
          <a:ext cx="1504815" cy="1504977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342471-7984-4DF0-963B-416024375A88}">
      <dsp:nvSpPr>
        <dsp:cNvPr id="0" name=""/>
        <dsp:cNvSpPr/>
      </dsp:nvSpPr>
      <dsp:spPr>
        <a:xfrm>
          <a:off x="1260469" y="4010029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Clauses</a:t>
          </a:r>
        </a:p>
      </dsp:txBody>
      <dsp:txXfrm>
        <a:off x="1260469" y="4010029"/>
        <a:ext cx="839772" cy="419607"/>
      </dsp:txXfrm>
    </dsp:sp>
    <dsp:sp modelId="{654C6C98-E58D-401C-BB65-46FA97297CE6}">
      <dsp:nvSpPr>
        <dsp:cNvPr id="0" name=""/>
        <dsp:cNvSpPr/>
      </dsp:nvSpPr>
      <dsp:spPr>
        <a:xfrm>
          <a:off x="617444" y="4430782"/>
          <a:ext cx="1292825" cy="1293742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2E7C8F-D89A-4318-879E-A14F9868B668}">
      <dsp:nvSpPr>
        <dsp:cNvPr id="0" name=""/>
        <dsp:cNvSpPr/>
      </dsp:nvSpPr>
      <dsp:spPr>
        <a:xfrm>
          <a:off x="840724" y="4876722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Phrases</a:t>
          </a:r>
        </a:p>
      </dsp:txBody>
      <dsp:txXfrm>
        <a:off x="840724" y="4876722"/>
        <a:ext cx="839772" cy="419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7949B3C-2E39-F53F-C320-D6D2F388F194}"/>
              </a:ext>
            </a:extLst>
          </p:cNvPr>
          <p:cNvSpPr txBox="1">
            <a:spLocks/>
          </p:cNvSpPr>
          <p:nvPr/>
        </p:nvSpPr>
        <p:spPr>
          <a:xfrm>
            <a:off x="1126186" y="508718"/>
            <a:ext cx="9939626" cy="1612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topics would make perfect 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sub-headings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98A31DA-C000-A51E-F70D-0A32A35DAFD0}"/>
              </a:ext>
            </a:extLst>
          </p:cNvPr>
          <p:cNvSpPr txBox="1">
            <a:spLocks/>
          </p:cNvSpPr>
          <p:nvPr/>
        </p:nvSpPr>
        <p:spPr>
          <a:xfrm>
            <a:off x="859486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FF1CAAA-D9C7-1B55-54F9-096275379986}"/>
              </a:ext>
            </a:extLst>
          </p:cNvPr>
          <p:cNvSpPr txBox="1">
            <a:spLocks/>
          </p:cNvSpPr>
          <p:nvPr/>
        </p:nvSpPr>
        <p:spPr>
          <a:xfrm>
            <a:off x="859486" y="39380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Equipment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8CB1B5C-632B-0DCB-F105-D842AC7571A8}"/>
              </a:ext>
            </a:extLst>
          </p:cNvPr>
          <p:cNvSpPr txBox="1">
            <a:spLocks/>
          </p:cNvSpPr>
          <p:nvPr/>
        </p:nvSpPr>
        <p:spPr>
          <a:xfrm>
            <a:off x="4601872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Cups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AC2F4B3A-1FD8-6612-061D-780AFBE6FE7C}"/>
              </a:ext>
            </a:extLst>
          </p:cNvPr>
          <p:cNvSpPr txBox="1">
            <a:spLocks/>
          </p:cNvSpPr>
          <p:nvPr/>
        </p:nvSpPr>
        <p:spPr>
          <a:xfrm>
            <a:off x="4601872" y="39253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Premier League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81AC1F1-4DBA-101D-968F-6282011A52D7}"/>
              </a:ext>
            </a:extLst>
          </p:cNvPr>
          <p:cNvSpPr txBox="1">
            <a:spLocks/>
          </p:cNvSpPr>
          <p:nvPr/>
        </p:nvSpPr>
        <p:spPr>
          <a:xfrm>
            <a:off x="8291042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History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EF63BC-A2D6-FBCD-0B9C-9445D128B863}"/>
              </a:ext>
            </a:extLst>
          </p:cNvPr>
          <p:cNvSpPr txBox="1">
            <a:spLocks/>
          </p:cNvSpPr>
          <p:nvPr/>
        </p:nvSpPr>
        <p:spPr>
          <a:xfrm>
            <a:off x="8291042" y="39253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Champions League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550862-2427-E155-59BA-687AF7DAF962}"/>
              </a:ext>
            </a:extLst>
          </p:cNvPr>
          <p:cNvSpPr txBox="1">
            <a:spLocks/>
          </p:cNvSpPr>
          <p:nvPr/>
        </p:nvSpPr>
        <p:spPr>
          <a:xfrm>
            <a:off x="859486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Popular Men’s Teams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5647CA7-92B1-63EE-2491-FA083DEDDF5C}"/>
              </a:ext>
            </a:extLst>
          </p:cNvPr>
          <p:cNvSpPr txBox="1">
            <a:spLocks/>
          </p:cNvSpPr>
          <p:nvPr/>
        </p:nvSpPr>
        <p:spPr>
          <a:xfrm>
            <a:off x="4575264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Popular Women’s Teams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9E9C76E-6336-E9FC-B841-CAB981415677}"/>
              </a:ext>
            </a:extLst>
          </p:cNvPr>
          <p:cNvSpPr txBox="1">
            <a:spLocks/>
          </p:cNvSpPr>
          <p:nvPr/>
        </p:nvSpPr>
        <p:spPr>
          <a:xfrm>
            <a:off x="8291042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Future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FD8C5514-F072-90B5-C224-07A4499060BF}"/>
              </a:ext>
            </a:extLst>
          </p:cNvPr>
          <p:cNvSpPr/>
          <p:nvPr/>
        </p:nvSpPr>
        <p:spPr>
          <a:xfrm>
            <a:off x="3387778" y="6233677"/>
            <a:ext cx="5786202" cy="462682"/>
          </a:xfrm>
          <a:prstGeom prst="roundRect">
            <a:avLst/>
          </a:prstGeom>
          <a:solidFill>
            <a:srgbClr val="00B0F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8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Headings &amp; Sub-Headings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4791" y="590550"/>
            <a:ext cx="7041934" cy="5724525"/>
          </a:xfrm>
          <a:prstGeom prst="rect">
            <a:avLst/>
          </a:prstGeom>
          <a:solidFill>
            <a:srgbClr val="EF8023"/>
          </a:solidFill>
          <a:effectLst/>
        </p:spPr>
        <p:txBody>
          <a:bodyPr anchor="ctr">
            <a:no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When we write, we separate our thoughts into sentences.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We help readers to know when we have finished a thought by punctuating our sentences. 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Can you think of any punctuation we use?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5C396DB3-3320-FEB5-84E8-D2232068ABAE}"/>
              </a:ext>
            </a:extLst>
          </p:cNvPr>
          <p:cNvGraphicFramePr/>
          <p:nvPr/>
        </p:nvGraphicFramePr>
        <p:xfrm>
          <a:off x="1938337" y="590550"/>
          <a:ext cx="2943225" cy="5724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18452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paragraph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16344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paragraph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group of sentences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talk about the same idea or topic.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292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DE54A74-9B12-7DF9-6A00-461C723034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34075" y="365125"/>
            <a:ext cx="5419725" cy="6107586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45510" y="2210089"/>
            <a:ext cx="4913746" cy="241765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paragraphs are shown?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1FD6007-F57E-4740-C20D-496C54435296}"/>
              </a:ext>
            </a:extLst>
          </p:cNvPr>
          <p:cNvSpPr/>
          <p:nvPr/>
        </p:nvSpPr>
        <p:spPr>
          <a:xfrm>
            <a:off x="5934075" y="365125"/>
            <a:ext cx="5419725" cy="83560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CFD55D7-2F87-F254-6E53-0ADF972A95EE}"/>
              </a:ext>
            </a:extLst>
          </p:cNvPr>
          <p:cNvSpPr/>
          <p:nvPr/>
        </p:nvSpPr>
        <p:spPr>
          <a:xfrm>
            <a:off x="5934074" y="1214581"/>
            <a:ext cx="5419725" cy="7065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9D159E3-EA17-7896-BCA7-4B9C2230F573}"/>
              </a:ext>
            </a:extLst>
          </p:cNvPr>
          <p:cNvSpPr/>
          <p:nvPr/>
        </p:nvSpPr>
        <p:spPr>
          <a:xfrm>
            <a:off x="5934074" y="4802908"/>
            <a:ext cx="5419725" cy="1669803"/>
          </a:xfrm>
          <a:prstGeom prst="roundRect">
            <a:avLst>
              <a:gd name="adj" fmla="val 8772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4DA4347-27BF-E6A8-25E1-4070297BB352}"/>
              </a:ext>
            </a:extLst>
          </p:cNvPr>
          <p:cNvSpPr txBox="1">
            <a:spLocks/>
          </p:cNvSpPr>
          <p:nvPr/>
        </p:nvSpPr>
        <p:spPr>
          <a:xfrm>
            <a:off x="4170074" y="136526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2B32FE6-8BD7-3244-C6DC-E98877FE5425}"/>
              </a:ext>
            </a:extLst>
          </p:cNvPr>
          <p:cNvCxnSpPr/>
          <p:nvPr/>
        </p:nvCxnSpPr>
        <p:spPr>
          <a:xfrm>
            <a:off x="5095876" y="572945"/>
            <a:ext cx="695324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EEB7E00D-75D7-DCF6-2397-92267D24BF0D}"/>
              </a:ext>
            </a:extLst>
          </p:cNvPr>
          <p:cNvSpPr txBox="1">
            <a:spLocks/>
          </p:cNvSpPr>
          <p:nvPr/>
        </p:nvSpPr>
        <p:spPr>
          <a:xfrm>
            <a:off x="4170074" y="1118181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41E12A0-D1EF-55B1-1C16-F4FAF5D305FD}"/>
              </a:ext>
            </a:extLst>
          </p:cNvPr>
          <p:cNvCxnSpPr/>
          <p:nvPr/>
        </p:nvCxnSpPr>
        <p:spPr>
          <a:xfrm>
            <a:off x="5095876" y="1554600"/>
            <a:ext cx="695324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57949B3C-2E39-F53F-C320-D6D2F388F194}"/>
              </a:ext>
            </a:extLst>
          </p:cNvPr>
          <p:cNvSpPr txBox="1">
            <a:spLocks/>
          </p:cNvSpPr>
          <p:nvPr/>
        </p:nvSpPr>
        <p:spPr>
          <a:xfrm>
            <a:off x="4170074" y="5322018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AA32590-8581-C8A2-28FC-B2EAA903A5ED}"/>
              </a:ext>
            </a:extLst>
          </p:cNvPr>
          <p:cNvCxnSpPr/>
          <p:nvPr/>
        </p:nvCxnSpPr>
        <p:spPr>
          <a:xfrm>
            <a:off x="5095876" y="5758437"/>
            <a:ext cx="695324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161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18452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heading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16344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heading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title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piece of writing and indicates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writing is about.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821DE6D-EFD1-AB3C-FB9E-A4BEFE2C0A97}"/>
              </a:ext>
            </a:extLst>
          </p:cNvPr>
          <p:cNvSpPr txBox="1">
            <a:spLocks/>
          </p:cNvSpPr>
          <p:nvPr/>
        </p:nvSpPr>
        <p:spPr>
          <a:xfrm>
            <a:off x="407482" y="1872095"/>
            <a:ext cx="11377034" cy="3113809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is the world’s most popular team sport. Both men and women play football in schools, clubs, and in national and professional teams. In a football game two teams compete to score more goals. The players move the ball around a rectangular field, usually by kicking it.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0679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heading would you give this writing?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3A86859-04B9-D91C-3DB0-372099BAB891}"/>
              </a:ext>
            </a:extLst>
          </p:cNvPr>
          <p:cNvSpPr txBox="1">
            <a:spLocks/>
          </p:cNvSpPr>
          <p:nvPr/>
        </p:nvSpPr>
        <p:spPr>
          <a:xfrm>
            <a:off x="407482" y="5301095"/>
            <a:ext cx="11377034" cy="12417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heading should probably be “Football”.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C1C54B6-C7D8-5921-C45C-FAE70A142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1" y="35028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sub-heading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2" y="1943302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sub-heading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title (or heading) of a paragraph or group of paragraphs and indicates what the paragraph is about.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E4BDD66-C707-17DF-D998-3A148DB7632D}"/>
              </a:ext>
            </a:extLst>
          </p:cNvPr>
          <p:cNvSpPr txBox="1">
            <a:spLocks/>
          </p:cNvSpPr>
          <p:nvPr/>
        </p:nvSpPr>
        <p:spPr>
          <a:xfrm>
            <a:off x="954231" y="4325586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Sub-headings can be very useful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looking for something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a long piece of writing. </a:t>
            </a:r>
          </a:p>
        </p:txBody>
      </p:sp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A6B497AD-E75A-6D0C-6EDD-23B4F12A3C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5098473"/>
            <a:ext cx="2762876" cy="34399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788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-0.20807 -0.231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4" y="-115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7949B3C-2E39-F53F-C320-D6D2F388F194}"/>
              </a:ext>
            </a:extLst>
          </p:cNvPr>
          <p:cNvSpPr txBox="1">
            <a:spLocks/>
          </p:cNvSpPr>
          <p:nvPr/>
        </p:nvSpPr>
        <p:spPr>
          <a:xfrm>
            <a:off x="1126186" y="508718"/>
            <a:ext cx="9939626" cy="1612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were writing a letter to an alien explaining the game of football what topics would you cover?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98A31DA-C000-A51E-F70D-0A32A35DAFD0}"/>
              </a:ext>
            </a:extLst>
          </p:cNvPr>
          <p:cNvSpPr txBox="1">
            <a:spLocks/>
          </p:cNvSpPr>
          <p:nvPr/>
        </p:nvSpPr>
        <p:spPr>
          <a:xfrm>
            <a:off x="859486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FF1CAAA-D9C7-1B55-54F9-096275379986}"/>
              </a:ext>
            </a:extLst>
          </p:cNvPr>
          <p:cNvSpPr txBox="1">
            <a:spLocks/>
          </p:cNvSpPr>
          <p:nvPr/>
        </p:nvSpPr>
        <p:spPr>
          <a:xfrm>
            <a:off x="859486" y="39380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Equipment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8CB1B5C-632B-0DCB-F105-D842AC7571A8}"/>
              </a:ext>
            </a:extLst>
          </p:cNvPr>
          <p:cNvSpPr txBox="1">
            <a:spLocks/>
          </p:cNvSpPr>
          <p:nvPr/>
        </p:nvSpPr>
        <p:spPr>
          <a:xfrm>
            <a:off x="4601872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Cups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AC2F4B3A-1FD8-6612-061D-780AFBE6FE7C}"/>
              </a:ext>
            </a:extLst>
          </p:cNvPr>
          <p:cNvSpPr txBox="1">
            <a:spLocks/>
          </p:cNvSpPr>
          <p:nvPr/>
        </p:nvSpPr>
        <p:spPr>
          <a:xfrm>
            <a:off x="4601872" y="39253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Premier League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81AC1F1-4DBA-101D-968F-6282011A52D7}"/>
              </a:ext>
            </a:extLst>
          </p:cNvPr>
          <p:cNvSpPr txBox="1">
            <a:spLocks/>
          </p:cNvSpPr>
          <p:nvPr/>
        </p:nvSpPr>
        <p:spPr>
          <a:xfrm>
            <a:off x="8291042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History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EF63BC-A2D6-FBCD-0B9C-9445D128B863}"/>
              </a:ext>
            </a:extLst>
          </p:cNvPr>
          <p:cNvSpPr txBox="1">
            <a:spLocks/>
          </p:cNvSpPr>
          <p:nvPr/>
        </p:nvSpPr>
        <p:spPr>
          <a:xfrm>
            <a:off x="8291042" y="39253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Champions League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550862-2427-E155-59BA-687AF7DAF962}"/>
              </a:ext>
            </a:extLst>
          </p:cNvPr>
          <p:cNvSpPr txBox="1">
            <a:spLocks/>
          </p:cNvSpPr>
          <p:nvPr/>
        </p:nvSpPr>
        <p:spPr>
          <a:xfrm>
            <a:off x="859486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Popular Men’s Teams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5647CA7-92B1-63EE-2491-FA083DEDDF5C}"/>
              </a:ext>
            </a:extLst>
          </p:cNvPr>
          <p:cNvSpPr txBox="1">
            <a:spLocks/>
          </p:cNvSpPr>
          <p:nvPr/>
        </p:nvSpPr>
        <p:spPr>
          <a:xfrm>
            <a:off x="4575264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Popular Women’s Teams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9E9C76E-6336-E9FC-B841-CAB981415677}"/>
              </a:ext>
            </a:extLst>
          </p:cNvPr>
          <p:cNvSpPr txBox="1">
            <a:spLocks/>
          </p:cNvSpPr>
          <p:nvPr/>
        </p:nvSpPr>
        <p:spPr>
          <a:xfrm>
            <a:off x="8291042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</Words>
  <Application>Microsoft Office PowerPoint</Application>
  <PresentationFormat>Widescreen</PresentationFormat>
  <Paragraphs>51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Andika</vt:lpstr>
      <vt:lpstr>Office Theme</vt:lpstr>
      <vt:lpstr> How to Use this PowerPoint</vt:lpstr>
      <vt:lpstr>Headings &amp; Sub-Headings</vt:lpstr>
      <vt:lpstr>When we write, we separate our thoughts into sentences.  We help readers to know when we have finished a thought by punctuating our sentences.   Can you think of any punctuation we use?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2025-12-22T10:16:53Z</dcterms:modified>
</cp:coreProperties>
</file>