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90" r:id="rId2"/>
    <p:sldId id="407" r:id="rId3"/>
    <p:sldId id="440" r:id="rId4"/>
    <p:sldId id="441" r:id="rId5"/>
    <p:sldId id="442" r:id="rId6"/>
    <p:sldId id="443" r:id="rId7"/>
    <p:sldId id="444" r:id="rId8"/>
    <p:sldId id="468" r:id="rId9"/>
    <p:sldId id="469" r:id="rId10"/>
    <p:sldId id="470" r:id="rId11"/>
    <p:sldId id="471" r:id="rId12"/>
    <p:sldId id="472" r:id="rId13"/>
    <p:sldId id="473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BF8CA1-DC6C-415A-BBC1-D1E18F39DD5F}" v="2" dt="2025-12-09T12:51:23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355415" y="392647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710732" y="3896689"/>
            <a:ext cx="200401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805190" y="498014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148801" y="44360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433513" y="445422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78898" y="501897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22452" y="531612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94691" y="44172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3685275" y="2289831"/>
            <a:ext cx="1724425" cy="97918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“hard”?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450372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77596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041304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313543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8AEA4A8F-2AE7-1B63-EE10-DBEA715EBAAE}"/>
              </a:ext>
            </a:extLst>
          </p:cNvPr>
          <p:cNvSpPr/>
          <p:nvPr/>
        </p:nvSpPr>
        <p:spPr>
          <a:xfrm>
            <a:off x="3330635" y="6205888"/>
            <a:ext cx="5530727" cy="44769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FD04B-145C-D362-AE76-00B8D1958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620EE4D-32AA-928F-3FF5-58AF03D7E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786B5F-B5AC-CD02-A63C-233AA48D68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3F2A6FF-27A6-A7A9-CA4F-4DDA8491ED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5E46BF-4F27-E70E-4A7A-9B68B49AB7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7ED7F3-3AC7-1358-4B2B-6A270D9DA2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157553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836D7-32CA-4F2B-58CC-8D09D2F21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2AAB18-DF48-CB8A-9F2D-EA5ADDD8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5AEE31-1E0C-2D2B-D7A7-F482A64AC3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C270D9-0FFD-604A-E3DA-5FA18819E2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04A4C1-281F-44C4-A34F-64D6E38BA41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1B6F1D-A3E1-7E08-299B-F64AAE392C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1732843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70868-115F-0A02-B8D4-99C3A5B4E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4BDF64-E79F-FF51-7682-A6EFF97AC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712DAF-5E8C-CD4A-8079-34F31FB26AB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F647AF-E333-2EC0-219C-801189D058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stopped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883F41-812B-5519-6BF0-DB754B1CDAE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369F5E-6945-97AB-2B14-A72246DF6E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2608240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8E044-6782-4094-1633-11FE98246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89F3414-E511-7E9B-A24E-4B7B6FD4A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3A9805-9FDD-DC67-A5A9-3ABF64A5FF9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3AFFFB-3180-84C8-89A7-B7A421926F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stopped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8ACD65-78DD-5CFD-77CB-EC54617DFA3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B2BF72-419F-7E15-266D-9C0E3DF753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292612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5D6DF-3100-311E-00E9-0D932AD7F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AF169F-E0E5-5927-5988-ACFE12AE6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59250D-FC74-E4F0-CA6A-8BADCDE55E7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EAAA6B-1008-C096-8312-741CEB37DB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stopped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4BADD0-E0E2-346D-83F0-07507A7E11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C17EA0-4C7F-77DA-10D7-404654A2CE0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843862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19325" y="4837895"/>
            <a:ext cx="785688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440725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414258" y="4319952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55119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825067" y="3739098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237910" y="3888633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048557" y="388863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498332" y="505609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407395" y="44976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26655" y="44295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837492" y="506995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Microsoft Office PowerPoint</Application>
  <PresentationFormat>Widescreen</PresentationFormat>
  <Paragraphs>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2025-12-22T10:16:27Z</dcterms:modified>
</cp:coreProperties>
</file>