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6"/>
  </p:notesMasterIdLst>
  <p:sldIdLst>
    <p:sldId id="390" r:id="rId2"/>
    <p:sldId id="407" r:id="rId3"/>
    <p:sldId id="451" r:id="rId4"/>
    <p:sldId id="452" r:id="rId5"/>
    <p:sldId id="453" r:id="rId6"/>
    <p:sldId id="454" r:id="rId7"/>
    <p:sldId id="455" r:id="rId8"/>
    <p:sldId id="468" r:id="rId9"/>
    <p:sldId id="492" r:id="rId10"/>
    <p:sldId id="493" r:id="rId11"/>
    <p:sldId id="494" r:id="rId12"/>
    <p:sldId id="469" r:id="rId13"/>
    <p:sldId id="471" r:id="rId14"/>
    <p:sldId id="470" r:id="rId15"/>
  </p:sldIdLst>
  <p:sldSz cx="12192000" cy="6858000"/>
  <p:notesSz cx="6858000" cy="9144000"/>
  <p:embeddedFontLst>
    <p:embeddedFont>
      <p:font typeface="Andika" panose="02000000000000000000" pitchFamily="2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288E32E-B06B-4730-8747-9E59AC0AFF11}" v="2" dt="2025-12-09T12:51:55.65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microsoft.com/office/2018/10/relationships/authors" Target="authors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watched the impressive rocket.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8562975" y="3866902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2117865" y="3905998"/>
            <a:ext cx="1352550" cy="92296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8012750" y="4936556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2208866" y="4485285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8641073" y="4401332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1660297" y="5049126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watched the impressive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355592" y="5242776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627831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98BB7B8-057C-7C18-0F27-101AA9F79919}"/>
              </a:ext>
            </a:extLst>
          </p:cNvPr>
          <p:cNvSpPr txBox="1">
            <a:spLocks/>
          </p:cNvSpPr>
          <p:nvPr/>
        </p:nvSpPr>
        <p:spPr>
          <a:xfrm>
            <a:off x="697058" y="1137390"/>
            <a:ext cx="74563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– present or past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377478A-F719-A92C-2E70-B42CD59C690D}"/>
              </a:ext>
            </a:extLst>
          </p:cNvPr>
          <p:cNvSpPr txBox="1">
            <a:spLocks/>
          </p:cNvSpPr>
          <p:nvPr/>
        </p:nvSpPr>
        <p:spPr>
          <a:xfrm>
            <a:off x="3400192" y="2565000"/>
            <a:ext cx="2050073" cy="72872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watched the impressive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“impressive”?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6273274" y="53794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6545513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7B3982-A726-F3BA-5DFC-C2DBD326B2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349F29A-F7E9-E930-A7CA-0FF0804419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F8EA950E-4BCF-B6A3-C628-35A492E85650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DA8CB2-7E41-CB23-12B8-5CD9337E817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watched the impressive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61E7A31-6A63-2588-C074-9C4DD8EEA6F4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D45D59E-9D09-F64D-7FE1-43AB6489AF28}"/>
              </a:ext>
            </a:extLst>
          </p:cNvPr>
          <p:cNvSpPr txBox="1">
            <a:spLocks/>
          </p:cNvSpPr>
          <p:nvPr/>
        </p:nvSpPr>
        <p:spPr>
          <a:xfrm>
            <a:off x="4770354" y="53794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DF39BDE-5CCC-0980-B949-2CC8C206F8B2}"/>
              </a:ext>
            </a:extLst>
          </p:cNvPr>
          <p:cNvSpPr/>
          <p:nvPr/>
        </p:nvSpPr>
        <p:spPr>
          <a:xfrm rot="16200000">
            <a:off x="5042593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317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watched the impressive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6817348" y="163671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783857" y="2654506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9050663" y="1636714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1763950" y="2748894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8852080" y="2636355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310917" y="1636714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2761842" y="1636714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3376105" y="2636355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5FE965B-C41F-79A0-72E8-4E6C995CA2E2}"/>
              </a:ext>
            </a:extLst>
          </p:cNvPr>
          <p:cNvSpPr txBox="1">
            <a:spLocks/>
          </p:cNvSpPr>
          <p:nvPr/>
        </p:nvSpPr>
        <p:spPr>
          <a:xfrm>
            <a:off x="4584035" y="1636713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B0558144-6155-02C6-6F2A-2A72AEA49549}"/>
              </a:ext>
            </a:extLst>
          </p:cNvPr>
          <p:cNvSpPr/>
          <p:nvPr/>
        </p:nvSpPr>
        <p:spPr>
          <a:xfrm rot="5400000">
            <a:off x="5107464" y="2703612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: Rounded Corners 15">
            <a:hlinkClick r:id="rId3"/>
            <a:extLst>
              <a:ext uri="{FF2B5EF4-FFF2-40B4-BE49-F238E27FC236}">
                <a16:creationId xmlns:a16="http://schemas.microsoft.com/office/drawing/2014/main" id="{E156C0DD-F189-0844-A2AB-5AD5F65976AF}"/>
              </a:ext>
            </a:extLst>
          </p:cNvPr>
          <p:cNvSpPr/>
          <p:nvPr/>
        </p:nvSpPr>
        <p:spPr>
          <a:xfrm>
            <a:off x="3330635" y="6205888"/>
            <a:ext cx="5530727" cy="447692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is everyone.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past, present or future?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Hopefully, the weather will be perfect.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busy as a bee.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Hopefully, the weather will be perfect.</a:t>
            </a:r>
          </a:p>
        </p:txBody>
      </p:sp>
    </p:spTree>
    <p:extLst>
      <p:ext uri="{BB962C8B-B14F-4D97-AF65-F5344CB8AC3E}">
        <p14:creationId xmlns:p14="http://schemas.microsoft.com/office/powerpoint/2010/main" val="1228521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019A46-D12F-0377-D33A-1E85975434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81FB4B7-83D5-E7B1-D771-A70C514536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0B0A3D1-8FD9-BB18-470A-7C7943F3448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is everyone.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F13F0FF-8671-A305-C588-41324A017C4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past, present or future?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Hopefully, the weather will be perfect.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843781D-0A51-7C97-AB79-40B6B1206D5C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busy as a bee.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D2E02C2-978A-6E58-1FC5-F3A133A261A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Hopefully, the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weather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will be perfect.</a:t>
            </a:r>
          </a:p>
        </p:txBody>
      </p:sp>
    </p:spTree>
    <p:extLst>
      <p:ext uri="{BB962C8B-B14F-4D97-AF65-F5344CB8AC3E}">
        <p14:creationId xmlns:p14="http://schemas.microsoft.com/office/powerpoint/2010/main" val="3901337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82327-7EB7-3CB1-339C-6915620924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963E762-3226-8CC7-D381-350B1840D1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CEA5A15-4398-D243-8D01-5FE2FF4A3E14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is everyone.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D56582A-BE96-9DD1-7F3B-8116E497470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past, present or future?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Hopefully, the weather will be perfect.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34E7E37-D24A-8247-1DFA-BF907AE96D41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busy as a bee.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524CB33-5ED7-9881-43DF-8027C8794FA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Hopefully, the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weather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will be perfect.</a:t>
            </a:r>
          </a:p>
        </p:txBody>
      </p:sp>
    </p:spTree>
    <p:extLst>
      <p:ext uri="{BB962C8B-B14F-4D97-AF65-F5344CB8AC3E}">
        <p14:creationId xmlns:p14="http://schemas.microsoft.com/office/powerpoint/2010/main" val="1482180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BE2D4E-7EA4-F980-ACA1-5587079DB3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B2DFF23-A741-E554-7FF8-87D04DF3B4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9824A9C-BBE5-CBE1-5307-F80AD53D79B3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is everyone.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47269F-08C7-CFF7-C500-B3BA0998874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past, present or future?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Hopefully, the weather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will be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perfect.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ACF50B7-3D38-F500-3588-76579AD225A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busy as a bee.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9A787B0-1B55-74AA-C8CB-B66ECA8BFA6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Hopefully, the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weather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will be perfect.</a:t>
            </a:r>
          </a:p>
        </p:txBody>
      </p:sp>
    </p:spTree>
    <p:extLst>
      <p:ext uri="{BB962C8B-B14F-4D97-AF65-F5344CB8AC3E}">
        <p14:creationId xmlns:p14="http://schemas.microsoft.com/office/powerpoint/2010/main" val="2706520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DE5D34-857B-F135-C6E5-41B7A2018D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13D4264-7B2E-FB6D-B1C4-D3C3DB4FF6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576C35-9F37-8603-9284-0D74C41615A5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is everyone.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5BCBD4-78FC-6D33-0121-6DB93921B3A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past, present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future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Hopefully, the weather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will be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perfect.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5CA5EF-142B-8204-05FB-BF732ADA94AA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busy as a bee.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C5886F7-01D4-9F6C-546E-3A173759D70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Hopefully, the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weather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will be perfect.</a:t>
            </a:r>
          </a:p>
        </p:txBody>
      </p:sp>
    </p:spTree>
    <p:extLst>
      <p:ext uri="{BB962C8B-B14F-4D97-AF65-F5344CB8AC3E}">
        <p14:creationId xmlns:p14="http://schemas.microsoft.com/office/powerpoint/2010/main" val="120427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49BCD2-A3CF-83DC-317C-8430472312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8C24C06-9ACD-1A4E-DF9B-10A530787E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A6F72D0-6AD5-9A9D-3EEF-CB83B369300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is everyone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685A71E-831E-EFF3-114F-A5CF125F8DF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past, present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future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Hopefully, the weather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will be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perfect.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44EBBC7-3903-C5A3-3972-D008F654C29C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busy as a bee.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1EC21CC-9780-44B7-9900-37DDF1EFC1C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Hopefully, the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weather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will be perfect.</a:t>
            </a:r>
          </a:p>
        </p:txBody>
      </p:sp>
    </p:spTree>
    <p:extLst>
      <p:ext uri="{BB962C8B-B14F-4D97-AF65-F5344CB8AC3E}">
        <p14:creationId xmlns:p14="http://schemas.microsoft.com/office/powerpoint/2010/main" val="1566909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watched the impressive rocket.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425144" y="4837895"/>
            <a:ext cx="710938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8524015" y="3750737"/>
            <a:ext cx="1351683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8654068" y="4288744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185416" y="4319952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2055364" y="3718505"/>
            <a:ext cx="1351683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watched the impressive rocket.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8331088" y="3907820"/>
            <a:ext cx="1841612" cy="5379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2114550" y="3893359"/>
            <a:ext cx="1247775" cy="5379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1533662" y="5068487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8687953" y="4440174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2161985" y="4426540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8118050" y="5060453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788</Words>
  <Application>Microsoft Office PowerPoint</Application>
  <PresentationFormat>Widescreen</PresentationFormat>
  <Paragraphs>87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2025-12-22T10:10:33Z</dcterms:modified>
</cp:coreProperties>
</file>