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4"/>
  </p:notesMasterIdLst>
  <p:sldIdLst>
    <p:sldId id="390" r:id="rId2"/>
    <p:sldId id="407" r:id="rId3"/>
    <p:sldId id="451" r:id="rId4"/>
    <p:sldId id="452" r:id="rId5"/>
    <p:sldId id="453" r:id="rId6"/>
    <p:sldId id="454" r:id="rId7"/>
    <p:sldId id="455" r:id="rId8"/>
    <p:sldId id="468" r:id="rId9"/>
    <p:sldId id="492" r:id="rId10"/>
    <p:sldId id="493" r:id="rId11"/>
    <p:sldId id="494" r:id="rId12"/>
    <p:sldId id="469" r:id="rId13"/>
    <p:sldId id="471" r:id="rId14"/>
    <p:sldId id="470" r:id="rId15"/>
    <p:sldId id="274" r:id="rId16"/>
    <p:sldId id="501" r:id="rId17"/>
    <p:sldId id="413" r:id="rId18"/>
    <p:sldId id="416" r:id="rId19"/>
    <p:sldId id="418" r:id="rId20"/>
    <p:sldId id="502" r:id="rId21"/>
    <p:sldId id="379" r:id="rId22"/>
    <p:sldId id="437" r:id="rId23"/>
    <p:sldId id="446" r:id="rId24"/>
    <p:sldId id="439" r:id="rId25"/>
    <p:sldId id="447" r:id="rId26"/>
    <p:sldId id="445" r:id="rId27"/>
    <p:sldId id="448" r:id="rId28"/>
    <p:sldId id="449" r:id="rId29"/>
    <p:sldId id="450" r:id="rId30"/>
    <p:sldId id="495" r:id="rId31"/>
    <p:sldId id="496" r:id="rId32"/>
    <p:sldId id="497" r:id="rId33"/>
    <p:sldId id="438" r:id="rId34"/>
    <p:sldId id="441" r:id="rId35"/>
    <p:sldId id="442" r:id="rId36"/>
    <p:sldId id="465" r:id="rId37"/>
    <p:sldId id="434" r:id="rId38"/>
    <p:sldId id="443" r:id="rId39"/>
    <p:sldId id="444" r:id="rId40"/>
    <p:sldId id="466" r:id="rId41"/>
    <p:sldId id="467" r:id="rId42"/>
    <p:sldId id="498" r:id="rId43"/>
    <p:sldId id="440" r:id="rId44"/>
    <p:sldId id="499" r:id="rId45"/>
    <p:sldId id="500" r:id="rId46"/>
    <p:sldId id="472" r:id="rId47"/>
    <p:sldId id="473" r:id="rId48"/>
    <p:sldId id="474" r:id="rId49"/>
    <p:sldId id="475" r:id="rId50"/>
    <p:sldId id="490" r:id="rId51"/>
    <p:sldId id="491" r:id="rId52"/>
    <p:sldId id="503" r:id="rId53"/>
  </p:sldIdLst>
  <p:sldSz cx="12192000" cy="6858000"/>
  <p:notesSz cx="6858000" cy="9144000"/>
  <p:embeddedFontLst>
    <p:embeddedFont>
      <p:font typeface="Andika" panose="02000000000000000000" pitchFamily="2" charset="0"/>
      <p:regular r:id="rId55"/>
      <p:bold r:id="rId56"/>
      <p:italic r:id="rId57"/>
      <p:boldItalic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27E0F4-AF73-4BCF-A0DA-550BF478B6EE}" v="11" dt="2025-12-15T12:42:38.2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2BEC62-AA65-4D3E-A0EF-D6C4BE8B862D}">
      <dgm:prSet phldrT="[Text]" custT="1"/>
      <dgm:spPr/>
      <dgm:t>
        <a:bodyPr/>
        <a:lstStyle/>
        <a:p>
          <a:r>
            <a:rPr lang="en-GB" sz="1400" dirty="0"/>
            <a:t>Powerful verbs</a:t>
          </a:r>
        </a:p>
      </dgm:t>
    </dgm:pt>
    <dgm:pt modelId="{4A792D34-BEB3-465A-A085-88AA903A13BB}" type="parTrans" cxnId="{D4260218-1670-4C00-8B52-52BCF0BD7F04}">
      <dgm:prSet/>
      <dgm:spPr/>
      <dgm:t>
        <a:bodyPr/>
        <a:lstStyle/>
        <a:p>
          <a:endParaRPr lang="en-GB"/>
        </a:p>
      </dgm:t>
    </dgm:pt>
    <dgm:pt modelId="{98B099B1-F786-4FC6-B3FF-E68F832C698C}" type="sibTrans" cxnId="{D4260218-1670-4C00-8B52-52BCF0BD7F0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0E41E5B9-94D0-43E1-B3AB-0303EF38884F}" type="pres">
      <dgm:prSet presAssocID="{4A792D34-BEB3-465A-A085-88AA903A13BB}" presName="Name19" presStyleLbl="parChTrans1D3" presStyleIdx="0" presStyleCnt="1"/>
      <dgm:spPr/>
    </dgm:pt>
    <dgm:pt modelId="{B31758C9-9DDA-4D61-8DD7-5B57ED2DFFA5}" type="pres">
      <dgm:prSet presAssocID="{FA2BEC62-AA65-4D3E-A0EF-D6C4BE8B862D}" presName="Name21" presStyleCnt="0"/>
      <dgm:spPr/>
    </dgm:pt>
    <dgm:pt modelId="{B45B59D6-23F8-42F1-A446-9E402C3F37E1}" type="pres">
      <dgm:prSet presAssocID="{FA2BEC62-AA65-4D3E-A0EF-D6C4BE8B862D}" presName="level2Shape" presStyleLbl="node3" presStyleIdx="0" presStyleCnt="1"/>
      <dgm:spPr/>
    </dgm:pt>
    <dgm:pt modelId="{3422616A-6E89-4328-9B74-98330D860312}" type="pres">
      <dgm:prSet presAssocID="{FA2BEC62-AA65-4D3E-A0EF-D6C4BE8B862D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51FA013-6AEB-4741-BD25-FB6F83E325D3}" type="presOf" srcId="{4A792D34-BEB3-465A-A085-88AA903A13BB}" destId="{0E41E5B9-94D0-43E1-B3AB-0303EF38884F}" srcOrd="0" destOrd="0" presId="urn:microsoft.com/office/officeart/2005/8/layout/hierarchy6"/>
    <dgm:cxn modelId="{D4260218-1670-4C00-8B52-52BCF0BD7F04}" srcId="{EBA8B7DB-6598-4380-B1E1-363E74D81801}" destId="{FA2BEC62-AA65-4D3E-A0EF-D6C4BE8B862D}" srcOrd="0" destOrd="0" parTransId="{4A792D34-BEB3-465A-A085-88AA903A13BB}" sibTransId="{98B099B1-F786-4FC6-B3FF-E68F832C698C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8FD5693-020C-4237-A9F9-BDFC884DC4AA}" type="presOf" srcId="{FA2BEC62-AA65-4D3E-A0EF-D6C4BE8B862D}" destId="{B45B59D6-23F8-42F1-A446-9E402C3F37E1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3B45E5F-01D0-4369-97EE-64B5C204C770}" type="presParOf" srcId="{F965F83D-9EC5-422A-AC7F-21013E865C34}" destId="{0E41E5B9-94D0-43E1-B3AB-0303EF38884F}" srcOrd="0" destOrd="0" presId="urn:microsoft.com/office/officeart/2005/8/layout/hierarchy6"/>
    <dgm:cxn modelId="{D8C57B2D-EDC7-41CB-AD1C-196029D05B3C}" type="presParOf" srcId="{F965F83D-9EC5-422A-AC7F-21013E865C34}" destId="{B31758C9-9DDA-4D61-8DD7-5B57ED2DFFA5}" srcOrd="1" destOrd="0" presId="urn:microsoft.com/office/officeart/2005/8/layout/hierarchy6"/>
    <dgm:cxn modelId="{378E4214-0DE1-461F-A24F-93F84F30A95C}" type="presParOf" srcId="{B31758C9-9DDA-4D61-8DD7-5B57ED2DFFA5}" destId="{B45B59D6-23F8-42F1-A446-9E402C3F37E1}" srcOrd="0" destOrd="0" presId="urn:microsoft.com/office/officeart/2005/8/layout/hierarchy6"/>
    <dgm:cxn modelId="{8C5C2906-1978-451B-A276-E7CDA16D2904}" type="presParOf" srcId="{B31758C9-9DDA-4D61-8DD7-5B57ED2DFFA5}" destId="{3422616A-6E89-4328-9B74-98330D860312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4165921" y="1465922"/>
        <a:ext cx="1291193" cy="843304"/>
      </dsp:txXfrm>
    </dsp:sp>
    <dsp:sp modelId="{0E41E5B9-94D0-43E1-B3AB-0303EF38884F}">
      <dsp:nvSpPr>
        <dsp:cNvPr id="0" name=""/>
        <dsp:cNvSpPr/>
      </dsp:nvSpPr>
      <dsp:spPr>
        <a:xfrm>
          <a:off x="4765798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5B59D6-23F8-42F1-A446-9E402C3F37E1}">
      <dsp:nvSpPr>
        <dsp:cNvPr id="0" name=""/>
        <dsp:cNvSpPr/>
      </dsp:nvSpPr>
      <dsp:spPr>
        <a:xfrm>
          <a:off x="4139685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Powerful verbs</a:t>
          </a:r>
        </a:p>
      </dsp:txBody>
      <dsp:txXfrm>
        <a:off x="4165921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6.png"/><Relationship Id="rId9" Type="http://schemas.microsoft.com/office/2007/relationships/diagramDrawing" Target="../diagrams/drawing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562975" y="3866902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117865" y="3905998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012750" y="493655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208866" y="448528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641073" y="440133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660297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355592" y="524277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62783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3400192" y="2565000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“impressive”?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273274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54551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4770354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504259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6817348" y="16367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783857" y="2654506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050663" y="163671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63950" y="274889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52080" y="263635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2761842" y="1636714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3376105" y="2636355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FE965B-C41F-79A0-72E8-4E6C995CA2E2}"/>
              </a:ext>
            </a:extLst>
          </p:cNvPr>
          <p:cNvSpPr txBox="1">
            <a:spLocks/>
          </p:cNvSpPr>
          <p:nvPr/>
        </p:nvSpPr>
        <p:spPr>
          <a:xfrm>
            <a:off x="4584035" y="163671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558144-6155-02C6-6F2A-2A72AEA49549}"/>
              </a:ext>
            </a:extLst>
          </p:cNvPr>
          <p:cNvSpPr/>
          <p:nvPr/>
        </p:nvSpPr>
        <p:spPr>
          <a:xfrm rot="5400000">
            <a:off x="5107464" y="2703612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71B2C6-F8C0-A6AF-461C-8C01752C93C9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called a “powerful verb”.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6680370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F1CC9B3-9CE2-F4DE-259B-D8368D6230FB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called a “powerful verb”.</a:t>
            </a:r>
          </a:p>
        </p:txBody>
      </p:sp>
    </p:spTree>
    <p:extLst>
      <p:ext uri="{BB962C8B-B14F-4D97-AF65-F5344CB8AC3E}">
        <p14:creationId xmlns:p14="http://schemas.microsoft.com/office/powerpoint/2010/main" val="766974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217271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88823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trying to describe something to a reader.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7"/>
            <a:ext cx="10283535" cy="171618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describe things plainly.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ran across the garden.”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2" y="2295279"/>
            <a:ext cx="10283534" cy="8479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dog?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3333751"/>
            <a:ext cx="10283534" cy="28765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dog going fast?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being chased?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chasing something?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just playing?</a:t>
            </a: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E6989-C38A-C3C6-D846-F66D4B077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D0A27B52-A77B-E931-2B57-12706A7F5E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F8AC26B-4D8C-44A1-ABF6-60AAF1CA09C6}"/>
              </a:ext>
            </a:extLst>
          </p:cNvPr>
          <p:cNvSpPr txBox="1">
            <a:spLocks/>
          </p:cNvSpPr>
          <p:nvPr/>
        </p:nvSpPr>
        <p:spPr>
          <a:xfrm>
            <a:off x="954232" y="388597"/>
            <a:ext cx="10283535" cy="1716182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if we said….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80AF6F-7274-3061-F025-75CD4C37DF6B}"/>
              </a:ext>
            </a:extLst>
          </p:cNvPr>
          <p:cNvSpPr txBox="1">
            <a:spLocks/>
          </p:cNvSpPr>
          <p:nvPr/>
        </p:nvSpPr>
        <p:spPr>
          <a:xfrm>
            <a:off x="954232" y="2295279"/>
            <a:ext cx="10283534" cy="8479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dog?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5F0140-CEF7-056A-ED5A-BD547E6E58AF}"/>
              </a:ext>
            </a:extLst>
          </p:cNvPr>
          <p:cNvSpPr txBox="1">
            <a:spLocks/>
          </p:cNvSpPr>
          <p:nvPr/>
        </p:nvSpPr>
        <p:spPr>
          <a:xfrm>
            <a:off x="954233" y="3333751"/>
            <a:ext cx="10283534" cy="28765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dog going fast?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being chased?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chasing something?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just playing?</a:t>
            </a:r>
          </a:p>
        </p:txBody>
      </p:sp>
    </p:spTree>
    <p:extLst>
      <p:ext uri="{BB962C8B-B14F-4D97-AF65-F5344CB8AC3E}">
        <p14:creationId xmlns:p14="http://schemas.microsoft.com/office/powerpoint/2010/main" val="213968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C45A8-9C1B-F915-E72E-906C5DA79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ABAB960-2DF1-46EF-6566-9B2E069868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ADF15D-05C5-C11F-1696-DFBDBF6F5B9F}"/>
              </a:ext>
            </a:extLst>
          </p:cNvPr>
          <p:cNvSpPr txBox="1">
            <a:spLocks/>
          </p:cNvSpPr>
          <p:nvPr/>
        </p:nvSpPr>
        <p:spPr>
          <a:xfrm>
            <a:off x="834304" y="302871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5C72DF-F935-AE75-D16F-B07CEF616C25}"/>
              </a:ext>
            </a:extLst>
          </p:cNvPr>
          <p:cNvSpPr txBox="1">
            <a:spLocks/>
          </p:cNvSpPr>
          <p:nvPr/>
        </p:nvSpPr>
        <p:spPr>
          <a:xfrm>
            <a:off x="834304" y="3067049"/>
            <a:ext cx="10523392" cy="13811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“ran” and “sprinted”?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26C2ACB-FE6D-5AF1-1FAD-8DF237591654}"/>
              </a:ext>
            </a:extLst>
          </p:cNvPr>
          <p:cNvSpPr txBox="1">
            <a:spLocks/>
          </p:cNvSpPr>
          <p:nvPr/>
        </p:nvSpPr>
        <p:spPr>
          <a:xfrm>
            <a:off x="834304" y="4724399"/>
            <a:ext cx="10523392" cy="13811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“Ran” and “sprinted” are both verbs.</a:t>
            </a:r>
          </a:p>
        </p:txBody>
      </p:sp>
    </p:spTree>
    <p:extLst>
      <p:ext uri="{BB962C8B-B14F-4D97-AF65-F5344CB8AC3E}">
        <p14:creationId xmlns:p14="http://schemas.microsoft.com/office/powerpoint/2010/main" val="4502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6E035-39C3-1CDA-3991-1CB898446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38AD673-5EFF-B3D4-E846-AB049E4AC2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9251443-F153-35FE-6C49-75F5A2A4B91C}"/>
              </a:ext>
            </a:extLst>
          </p:cNvPr>
          <p:cNvSpPr txBox="1">
            <a:spLocks/>
          </p:cNvSpPr>
          <p:nvPr/>
        </p:nvSpPr>
        <p:spPr>
          <a:xfrm>
            <a:off x="834304" y="302871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a more interesting description?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ran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dog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sprinted</a:t>
            </a:r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across the garden.”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B7102D-05FE-2205-2F79-222AAABDBB24}"/>
              </a:ext>
            </a:extLst>
          </p:cNvPr>
          <p:cNvSpPr txBox="1">
            <a:spLocks/>
          </p:cNvSpPr>
          <p:nvPr/>
        </p:nvSpPr>
        <p:spPr>
          <a:xfrm>
            <a:off x="834304" y="3067049"/>
            <a:ext cx="10523392" cy="338137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“Sprinted” is a </a:t>
            </a:r>
            <a:r>
              <a:rPr lang="en-GB" sz="40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more precise word that gives a clearer picture of the dog's speed and energy, making the sentence more vivid and engaging.</a:t>
            </a:r>
          </a:p>
        </p:txBody>
      </p:sp>
    </p:spTree>
    <p:extLst>
      <p:ext uri="{BB962C8B-B14F-4D97-AF65-F5344CB8AC3E}">
        <p14:creationId xmlns:p14="http://schemas.microsoft.com/office/powerpoint/2010/main" val="5005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074355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80" y="343594"/>
            <a:ext cx="11377035" cy="10863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action words that convey a strong sense of action, emotion, or imagery.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37230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walked into the room.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638175" y="4578840"/>
            <a:ext cx="10511169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a better, more precise verb?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(A powerful verb.)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B50EE8-689D-DC4E-B70D-85D79DBD36CA}"/>
              </a:ext>
            </a:extLst>
          </p:cNvPr>
          <p:cNvSpPr txBox="1"/>
          <p:nvPr/>
        </p:nvSpPr>
        <p:spPr>
          <a:xfrm>
            <a:off x="6524851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“Walked”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A2D6188-748D-A80B-E57B-BABF155E5D57}"/>
              </a:ext>
            </a:extLst>
          </p:cNvPr>
          <p:cNvSpPr/>
          <p:nvPr/>
        </p:nvSpPr>
        <p:spPr>
          <a:xfrm rot="9288818">
            <a:off x="5680557" y="3422710"/>
            <a:ext cx="992988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E997D2-C984-79D1-4CD8-BBE351430CC5}"/>
              </a:ext>
            </a:extLst>
          </p:cNvPr>
          <p:cNvSpPr/>
          <p:nvPr/>
        </p:nvSpPr>
        <p:spPr>
          <a:xfrm>
            <a:off x="4467225" y="4231346"/>
            <a:ext cx="13142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ADF188-F3C7-0832-6548-1F2E8FBB9716}"/>
              </a:ext>
            </a:extLst>
          </p:cNvPr>
          <p:cNvSpPr txBox="1"/>
          <p:nvPr/>
        </p:nvSpPr>
        <p:spPr>
          <a:xfrm>
            <a:off x="407480" y="58674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strode into the room.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3FF41C-3BE9-8FFE-D297-BF3E8CE4F5AE}"/>
              </a:ext>
            </a:extLst>
          </p:cNvPr>
          <p:cNvSpPr/>
          <p:nvPr/>
        </p:nvSpPr>
        <p:spPr>
          <a:xfrm>
            <a:off x="4476750" y="6374471"/>
            <a:ext cx="131421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B35EEC-6A11-6346-A4A6-45D2D67B7F01}"/>
              </a:ext>
            </a:extLst>
          </p:cNvPr>
          <p:cNvSpPr txBox="1">
            <a:spLocks/>
          </p:cNvSpPr>
          <p:nvPr/>
        </p:nvSpPr>
        <p:spPr>
          <a:xfrm>
            <a:off x="407479" y="1681551"/>
            <a:ext cx="11377035" cy="9339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more specific and vivid than common verbs, making writing more engaging and dynamic.</a:t>
            </a:r>
          </a:p>
        </p:txBody>
      </p:sp>
    </p:spTree>
    <p:extLst>
      <p:ext uri="{BB962C8B-B14F-4D97-AF65-F5344CB8AC3E}">
        <p14:creationId xmlns:p14="http://schemas.microsoft.com/office/powerpoint/2010/main" val="189762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92AA0-528B-2F23-6CA8-D926AB067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48B45CC-DDB2-DFFA-9DD6-4B6250814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A084C26-10E0-AE4D-C6FF-9BB883D47719}"/>
              </a:ext>
            </a:extLst>
          </p:cNvPr>
          <p:cNvSpPr txBox="1"/>
          <p:nvPr/>
        </p:nvSpPr>
        <p:spPr>
          <a:xfrm>
            <a:off x="2074355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60B8743-04AD-5539-15E5-41D25998A800}"/>
              </a:ext>
            </a:extLst>
          </p:cNvPr>
          <p:cNvSpPr txBox="1">
            <a:spLocks/>
          </p:cNvSpPr>
          <p:nvPr/>
        </p:nvSpPr>
        <p:spPr>
          <a:xfrm>
            <a:off x="407480" y="343594"/>
            <a:ext cx="11377035" cy="10863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action words that convey a strong sense of action, emotion, or imagery.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735A82B-DC1A-8D99-F29B-233671EAAC62}"/>
              </a:ext>
            </a:extLst>
          </p:cNvPr>
          <p:cNvSpPr txBox="1"/>
          <p:nvPr/>
        </p:nvSpPr>
        <p:spPr>
          <a:xfrm>
            <a:off x="407480" y="3723019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said he was tired.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A2AA50-F841-0D0D-F184-B1280D40737E}"/>
              </a:ext>
            </a:extLst>
          </p:cNvPr>
          <p:cNvSpPr txBox="1"/>
          <p:nvPr/>
        </p:nvSpPr>
        <p:spPr>
          <a:xfrm>
            <a:off x="638175" y="4578840"/>
            <a:ext cx="10511169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a powerful verb to replace “said”?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8BA6BC-FBE0-1812-CFD7-87B4F0D813A6}"/>
              </a:ext>
            </a:extLst>
          </p:cNvPr>
          <p:cNvSpPr txBox="1"/>
          <p:nvPr/>
        </p:nvSpPr>
        <p:spPr>
          <a:xfrm>
            <a:off x="6524851" y="29274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“said”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04A92B0E-6A01-CAB0-8334-26258DE83EDD}"/>
              </a:ext>
            </a:extLst>
          </p:cNvPr>
          <p:cNvSpPr/>
          <p:nvPr/>
        </p:nvSpPr>
        <p:spPr>
          <a:xfrm rot="9288818">
            <a:off x="5680557" y="3422710"/>
            <a:ext cx="992988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7AAF6D-7E7B-D762-928E-80B070EBE959}"/>
              </a:ext>
            </a:extLst>
          </p:cNvPr>
          <p:cNvSpPr/>
          <p:nvPr/>
        </p:nvSpPr>
        <p:spPr>
          <a:xfrm>
            <a:off x="4762275" y="4239557"/>
            <a:ext cx="762225" cy="681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264D1D-62B1-FCA4-DCBF-2F2D2A2A96B2}"/>
              </a:ext>
            </a:extLst>
          </p:cNvPr>
          <p:cNvSpPr txBox="1"/>
          <p:nvPr/>
        </p:nvSpPr>
        <p:spPr>
          <a:xfrm>
            <a:off x="407479" y="568013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muttered he was tired.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84315D-0360-B6B2-9A72-EB437A68437F}"/>
              </a:ext>
            </a:extLst>
          </p:cNvPr>
          <p:cNvSpPr/>
          <p:nvPr/>
        </p:nvSpPr>
        <p:spPr>
          <a:xfrm>
            <a:off x="4295774" y="6187186"/>
            <a:ext cx="168592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7B160E-2C77-C678-6E4D-89F4AC9459E3}"/>
              </a:ext>
            </a:extLst>
          </p:cNvPr>
          <p:cNvSpPr txBox="1">
            <a:spLocks/>
          </p:cNvSpPr>
          <p:nvPr/>
        </p:nvSpPr>
        <p:spPr>
          <a:xfrm>
            <a:off x="407479" y="1681551"/>
            <a:ext cx="11377035" cy="93399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Powerful verbs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more specific and vivid than common verbs, making writing more engaging and dynamic.</a:t>
            </a:r>
          </a:p>
        </p:txBody>
      </p:sp>
    </p:spTree>
    <p:extLst>
      <p:ext uri="{BB962C8B-B14F-4D97-AF65-F5344CB8AC3E}">
        <p14:creationId xmlns:p14="http://schemas.microsoft.com/office/powerpoint/2010/main" val="421518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AF00B-2216-0055-94A1-4C07D9EA9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880E1032-C89A-2743-414E-F9DAD652D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31A1A1B-A6A7-E723-00BA-D80E5335FAF0}"/>
              </a:ext>
            </a:extLst>
          </p:cNvPr>
          <p:cNvSpPr txBox="1"/>
          <p:nvPr/>
        </p:nvSpPr>
        <p:spPr>
          <a:xfrm>
            <a:off x="638178" y="1174150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801FC3C-203B-8F00-B94B-D9168961FB96}"/>
              </a:ext>
            </a:extLst>
          </p:cNvPr>
          <p:cNvSpPr txBox="1"/>
          <p:nvPr/>
        </p:nvSpPr>
        <p:spPr>
          <a:xfrm>
            <a:off x="407483" y="28449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moved down the street.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98C8FE-09F3-8AE5-383E-62FF2B5E3D8F}"/>
              </a:ext>
            </a:extLst>
          </p:cNvPr>
          <p:cNvSpPr txBox="1"/>
          <p:nvPr/>
        </p:nvSpPr>
        <p:spPr>
          <a:xfrm>
            <a:off x="407482" y="221995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</a:t>
            </a:r>
            <a:r>
              <a:rPr lang="en-GB" sz="2400" b="1" u="sng" dirty="0">
                <a:solidFill>
                  <a:schemeClr val="bg1"/>
                </a:solidFill>
              </a:rPr>
              <a:t>three different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powerful verbs to replace “moved”?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DC39B-19A4-6B95-07D4-E36B3B6FD0A8}"/>
              </a:ext>
            </a:extLst>
          </p:cNvPr>
          <p:cNvSpPr txBox="1"/>
          <p:nvPr/>
        </p:nvSpPr>
        <p:spPr>
          <a:xfrm>
            <a:off x="5893762" y="1135601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“moved”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98EE87A6-B938-14DC-4963-FCB499599778}"/>
              </a:ext>
            </a:extLst>
          </p:cNvPr>
          <p:cNvSpPr/>
          <p:nvPr/>
        </p:nvSpPr>
        <p:spPr>
          <a:xfrm rot="12297781">
            <a:off x="5396683" y="967600"/>
            <a:ext cx="804186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5EA508-99E0-CFF7-D8CC-4621AC30E4FB}"/>
              </a:ext>
            </a:extLst>
          </p:cNvPr>
          <p:cNvSpPr/>
          <p:nvPr/>
        </p:nvSpPr>
        <p:spPr>
          <a:xfrm>
            <a:off x="4695829" y="801032"/>
            <a:ext cx="1150084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267382-D7BB-4FEB-1B68-5B1FF54193E2}"/>
              </a:ext>
            </a:extLst>
          </p:cNvPr>
          <p:cNvSpPr txBox="1"/>
          <p:nvPr/>
        </p:nvSpPr>
        <p:spPr>
          <a:xfrm>
            <a:off x="407483" y="3002543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zoomed down the street.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D49AC1-43BA-11B0-3D1E-D56D2C627410}"/>
              </a:ext>
            </a:extLst>
          </p:cNvPr>
          <p:cNvSpPr/>
          <p:nvPr/>
        </p:nvSpPr>
        <p:spPr>
          <a:xfrm>
            <a:off x="4552953" y="3509467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45A1BA-26AB-13FF-3356-F6882FE7D551}"/>
              </a:ext>
            </a:extLst>
          </p:cNvPr>
          <p:cNvSpPr txBox="1"/>
          <p:nvPr/>
        </p:nvSpPr>
        <p:spPr>
          <a:xfrm>
            <a:off x="407481" y="390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crawled down the street.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D9F65D-F6CB-E155-0EF8-4580CB1AF17C}"/>
              </a:ext>
            </a:extLst>
          </p:cNvPr>
          <p:cNvSpPr/>
          <p:nvPr/>
        </p:nvSpPr>
        <p:spPr>
          <a:xfrm flipV="1">
            <a:off x="4552953" y="4414262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C00EE6-4FB0-0052-BB70-74821C6DCF42}"/>
              </a:ext>
            </a:extLst>
          </p:cNvPr>
          <p:cNvSpPr txBox="1"/>
          <p:nvPr/>
        </p:nvSpPr>
        <p:spPr>
          <a:xfrm>
            <a:off x="407479" y="482090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accelerated down the street.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12FA46-68D7-5B4A-D203-9BB549A416FC}"/>
              </a:ext>
            </a:extLst>
          </p:cNvPr>
          <p:cNvSpPr/>
          <p:nvPr/>
        </p:nvSpPr>
        <p:spPr>
          <a:xfrm flipV="1">
            <a:off x="4181478" y="5309690"/>
            <a:ext cx="2162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8A5EF9-C77C-E4EE-CCE5-FA2D8AF6ACFD}"/>
              </a:ext>
            </a:extLst>
          </p:cNvPr>
          <p:cNvSpPr txBox="1"/>
          <p:nvPr/>
        </p:nvSpPr>
        <p:spPr>
          <a:xfrm>
            <a:off x="407479" y="602331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is your favourite description?</a:t>
            </a:r>
          </a:p>
        </p:txBody>
      </p:sp>
    </p:spTree>
    <p:extLst>
      <p:ext uri="{BB962C8B-B14F-4D97-AF65-F5344CB8AC3E}">
        <p14:creationId xmlns:p14="http://schemas.microsoft.com/office/powerpoint/2010/main" val="166539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CD1AF-AC2B-A175-5E2E-35B163C06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6A5F33E-0BF9-0CE0-3731-56C889B86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FA729BC-74D9-AFE1-5857-94AB01982B8A}"/>
              </a:ext>
            </a:extLst>
          </p:cNvPr>
          <p:cNvSpPr txBox="1"/>
          <p:nvPr/>
        </p:nvSpPr>
        <p:spPr>
          <a:xfrm>
            <a:off x="638178" y="1174150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word is the verb?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4932A3E-AD66-5858-CB08-7F65D9AB5B2E}"/>
              </a:ext>
            </a:extLst>
          </p:cNvPr>
          <p:cNvSpPr txBox="1"/>
          <p:nvPr/>
        </p:nvSpPr>
        <p:spPr>
          <a:xfrm>
            <a:off x="407483" y="28449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sat on the mat.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BF2299-8540-A348-F674-164C25CFFA3D}"/>
              </a:ext>
            </a:extLst>
          </p:cNvPr>
          <p:cNvSpPr txBox="1"/>
          <p:nvPr/>
        </p:nvSpPr>
        <p:spPr>
          <a:xfrm>
            <a:off x="407482" y="221995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think of </a:t>
            </a:r>
            <a:r>
              <a:rPr lang="en-GB" sz="2400" b="1" u="sng" dirty="0">
                <a:solidFill>
                  <a:schemeClr val="bg1"/>
                </a:solidFill>
              </a:rPr>
              <a:t>three different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dirty="0">
                <a:solidFill>
                  <a:schemeClr val="bg1"/>
                </a:solidFill>
              </a:rPr>
              <a:t>powerful verbs to replace “sat”?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14B842-6506-C7AE-3C8B-39A08D3B2805}"/>
              </a:ext>
            </a:extLst>
          </p:cNvPr>
          <p:cNvSpPr txBox="1"/>
          <p:nvPr/>
        </p:nvSpPr>
        <p:spPr>
          <a:xfrm>
            <a:off x="6579562" y="1153754"/>
            <a:ext cx="371661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“sat” is the verb.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0397D58F-CEEE-1C10-E21E-67825C3DC70A}"/>
              </a:ext>
            </a:extLst>
          </p:cNvPr>
          <p:cNvSpPr/>
          <p:nvPr/>
        </p:nvSpPr>
        <p:spPr>
          <a:xfrm rot="12297781">
            <a:off x="5941560" y="922052"/>
            <a:ext cx="804186" cy="28484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0FD8CE-6F35-D911-7D22-9762FCEB5B21}"/>
              </a:ext>
            </a:extLst>
          </p:cNvPr>
          <p:cNvSpPr/>
          <p:nvPr/>
        </p:nvSpPr>
        <p:spPr>
          <a:xfrm>
            <a:off x="5565040" y="781819"/>
            <a:ext cx="388088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BBC275-2FBE-C943-7773-5C03B1AE8EC7}"/>
              </a:ext>
            </a:extLst>
          </p:cNvPr>
          <p:cNvSpPr txBox="1"/>
          <p:nvPr/>
        </p:nvSpPr>
        <p:spPr>
          <a:xfrm>
            <a:off x="407483" y="3002543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perched on the mat.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0A8EFB-EBF5-9E30-D432-E8ECE09FD250}"/>
              </a:ext>
            </a:extLst>
          </p:cNvPr>
          <p:cNvSpPr/>
          <p:nvPr/>
        </p:nvSpPr>
        <p:spPr>
          <a:xfrm>
            <a:off x="5058996" y="3530546"/>
            <a:ext cx="140017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486F2B-EE50-9AE0-2F51-28F5824C3739}"/>
              </a:ext>
            </a:extLst>
          </p:cNvPr>
          <p:cNvSpPr txBox="1"/>
          <p:nvPr/>
        </p:nvSpPr>
        <p:spPr>
          <a:xfrm>
            <a:off x="407481" y="390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lounged on the mat.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26BCD3-74D1-77EE-3707-D686BC4E033A}"/>
              </a:ext>
            </a:extLst>
          </p:cNvPr>
          <p:cNvSpPr/>
          <p:nvPr/>
        </p:nvSpPr>
        <p:spPr>
          <a:xfrm flipV="1">
            <a:off x="5030417" y="4451277"/>
            <a:ext cx="1491995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7C51B1-EA9A-9103-D6A2-BE73584701F5}"/>
              </a:ext>
            </a:extLst>
          </p:cNvPr>
          <p:cNvSpPr txBox="1"/>
          <p:nvPr/>
        </p:nvSpPr>
        <p:spPr>
          <a:xfrm>
            <a:off x="407479" y="482090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settled on the mat.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23B426-E45F-9DD5-EBF6-1EBF26550B38}"/>
              </a:ext>
            </a:extLst>
          </p:cNvPr>
          <p:cNvSpPr/>
          <p:nvPr/>
        </p:nvSpPr>
        <p:spPr>
          <a:xfrm flipV="1">
            <a:off x="5087567" y="5309689"/>
            <a:ext cx="1256086" cy="528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2A505C-980D-A245-8578-1DBFFE5A1338}"/>
              </a:ext>
            </a:extLst>
          </p:cNvPr>
          <p:cNvSpPr txBox="1"/>
          <p:nvPr/>
        </p:nvSpPr>
        <p:spPr>
          <a:xfrm>
            <a:off x="407479" y="6023313"/>
            <a:ext cx="11377035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Which is your favourite description?</a:t>
            </a:r>
          </a:p>
        </p:txBody>
      </p:sp>
    </p:spTree>
    <p:extLst>
      <p:ext uri="{BB962C8B-B14F-4D97-AF65-F5344CB8AC3E}">
        <p14:creationId xmlns:p14="http://schemas.microsoft.com/office/powerpoint/2010/main" val="266540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19A46-D12F-0377-D33A-1E8597543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81FB4B7-83D5-E7B1-D771-A70C51453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B0A3D1-8FD9-BB18-470A-7C7943F3448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13F0FF-8671-A305-C588-41324A017C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43781D-0A51-7C97-AB79-40B6B1206D5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2E02C2-978A-6E58-1FC5-F3A133A261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390133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slammed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door shut.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“slammed”.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“slammed” is a strong, specific action word that adds energy, clarity, and vivid detail.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slammed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door shut.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closed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devoured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devoured the sandwich.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608FE-74C3-37B2-B92D-4F492C2F2197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“devoured”.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“devoured”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4700CA-FDA4-0025-8DD3-DFE4D2694C6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 the man.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439845-102E-F04A-71B1-6C3082CF32C9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82327-7EB7-3CB1-339C-691562092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63E762-3226-8CC7-D381-350B1840D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EA5A15-4398-D243-8D01-5FE2FF4A3E1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56582A-BE96-9DD1-7F3B-8116E49747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4E7E37-D24A-8247-1DFA-BF907AE96D4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524CB33-5ED7-9881-43DF-8027C8794F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48218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took the keys.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5B84A8-04EA-044A-A73F-8C3AF29DCF7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“took”.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snatched the keys from the table.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snatched the keys from the table.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4BFA09-81CC-8037-584B-34E6E95A1BB8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“snatched”.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“snatched”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threw the ball.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26F623-057F-C4F9-F86C-9D940BF86879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“threw”.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hurled the ball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hurled the ball across the field.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259021-5871-3628-8AB8-117FD1EEC26A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powerful verb is “hurled”.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“hurled” is a strong, specific action word that adds energy, clarity, and vivid detail.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powerful verb.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7DB8BC-DEED-3857-9E79-D33951B9E49B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does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add energy, clarity or detail.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E2D4E-7EA4-F980-ACA1-5587079DB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B2DFF23-A741-E554-7FF8-87D04DF3B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824A9C-BBE5-CBE1-5307-F80AD53D79B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47269F-08C7-CFF7-C500-B3BA0998874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CF50B7-3D38-F500-3588-76579AD225A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A787B0-1B55-74AA-C8CB-B66ECA8BFA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270652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2BABB-2528-5FC9-A52D-4C7866755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83BB534-60F9-3F13-DF7F-274B8B725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B555164-8115-9151-076B-E105F2171485}"/>
              </a:ext>
            </a:extLst>
          </p:cNvPr>
          <p:cNvSpPr/>
          <p:nvPr/>
        </p:nvSpPr>
        <p:spPr>
          <a:xfrm>
            <a:off x="992332" y="1255029"/>
            <a:ext cx="10245435" cy="504099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A97797CC-97D6-88B1-8B76-FB35B1EF7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61391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66BFCC-A351-40CB-7384-8215E5EE0F95}"/>
              </a:ext>
            </a:extLst>
          </p:cNvPr>
          <p:cNvSpPr txBox="1">
            <a:spLocks/>
          </p:cNvSpPr>
          <p:nvPr/>
        </p:nvSpPr>
        <p:spPr>
          <a:xfrm>
            <a:off x="1130189" y="1870226"/>
            <a:ext cx="10001250" cy="1425424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Below are 3 sentences.</a:t>
            </a:r>
          </a:p>
          <a:p>
            <a:pPr algn="ctr"/>
            <a:endParaRPr lang="en-GB" sz="28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improve all 3 sentences by using </a:t>
            </a:r>
            <a:r>
              <a:rPr lang="en-GB" sz="2800" u="sng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powerful verbs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27EB40-CC73-688B-189A-966BCD5A4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072" y="222863"/>
            <a:ext cx="1765811" cy="2189416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5E92E98-497E-D571-EC23-8DF62C836174}"/>
              </a:ext>
            </a:extLst>
          </p:cNvPr>
          <p:cNvSpPr txBox="1">
            <a:spLocks/>
          </p:cNvSpPr>
          <p:nvPr/>
        </p:nvSpPr>
        <p:spPr>
          <a:xfrm>
            <a:off x="2895600" y="3562351"/>
            <a:ext cx="6867526" cy="2305050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reads a new book.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The Scrambler searches for clues.</a:t>
            </a: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</a:p>
        </p:txBody>
      </p:sp>
    </p:spTree>
    <p:extLst>
      <p:ext uri="{BB962C8B-B14F-4D97-AF65-F5344CB8AC3E}">
        <p14:creationId xmlns:p14="http://schemas.microsoft.com/office/powerpoint/2010/main" val="180403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FD0A6-38B6-93F1-3E37-F132B206F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4F25F36-ABC2-D466-57F0-CF359F19F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F3C72D4-B46D-3112-9A9E-3397E7201131}"/>
              </a:ext>
            </a:extLst>
          </p:cNvPr>
          <p:cNvSpPr/>
          <p:nvPr/>
        </p:nvSpPr>
        <p:spPr>
          <a:xfrm>
            <a:off x="992332" y="1255029"/>
            <a:ext cx="10245435" cy="504099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5BC316A-C2CD-4FEE-2E70-8624F6684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61391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D79C5D8-CF2A-AD98-770E-7EAE7C2D4A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072" y="222863"/>
            <a:ext cx="1765811" cy="218941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97C15DF-040C-ADD1-07B6-F7B261B95ACB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quests/hunts 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clues.</a:t>
            </a:r>
            <a:endParaRPr lang="en-GB" sz="32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to the aliens.</a:t>
            </a:r>
            <a:br>
              <a:rPr lang="en-GB" sz="32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trills/croons</a:t>
            </a:r>
            <a:r>
              <a:rPr lang="en-GB" sz="3200" dirty="0"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to the aliens.</a:t>
            </a: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13F82E2-9688-D615-10A0-745EBE817E05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quests/hunts 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clues.</a:t>
            </a:r>
            <a:endParaRPr lang="en-GB" sz="32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6F20489-E73A-A8FA-1EF5-008608931EA6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quests/hunts 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clues.</a:t>
            </a:r>
            <a:endParaRPr lang="en-GB" sz="3200" dirty="0"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42925" indent="-542925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A29910A-E84E-9510-C2D0-B41ED5EE43B4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searches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8032BF-1CD3-2B9D-4BF6-5FA00C0827CA}"/>
              </a:ext>
            </a:extLst>
          </p:cNvPr>
          <p:cNvSpPr txBox="1">
            <a:spLocks/>
          </p:cNvSpPr>
          <p:nvPr/>
        </p:nvSpPr>
        <p:spPr>
          <a:xfrm>
            <a:off x="1130189" y="1870226"/>
            <a:ext cx="10001250" cy="682474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Hint: Which word is the </a:t>
            </a:r>
            <a:r>
              <a:rPr lang="en-GB" sz="28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28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4C04B5-571F-09A9-D7B4-A3F4E63CC038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904148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devours/inhales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searches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64DE2D-1185-D485-D9B8-7308B5C26373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419866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</a:t>
            </a:r>
            <a:r>
              <a:rPr lang="en-GB" sz="3200" b="1" u="sng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reads</a:t>
            </a: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searches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5DE2AE8-4F3D-162C-590E-46896299DD67}"/>
              </a:ext>
            </a:extLst>
          </p:cNvPr>
          <p:cNvSpPr txBox="1">
            <a:spLocks/>
          </p:cNvSpPr>
          <p:nvPr/>
        </p:nvSpPr>
        <p:spPr>
          <a:xfrm>
            <a:off x="2386067" y="2496778"/>
            <a:ext cx="7419866" cy="3617046"/>
          </a:xfrm>
          <a:prstGeom prst="roundRect">
            <a:avLst>
              <a:gd name="adj" fmla="val 8408"/>
            </a:avLst>
          </a:prstGeom>
          <a:solidFill>
            <a:srgbClr val="F2F2F2"/>
          </a:solidFill>
          <a:ln>
            <a:noFill/>
          </a:ln>
          <a:effectLst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Emile reads a new book.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>
              <a:buAutoNum type="arabicPeriod"/>
            </a:pP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Scrambler searches for clues.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Aimee sings to the aliens.</a:t>
            </a:r>
            <a:br>
              <a:rPr lang="en-GB" sz="3200" dirty="0">
                <a:effectLst/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3200" dirty="0">
              <a:effectLst/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16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9" grpId="0" animBg="1"/>
      <p:bldP spid="5" grpId="0" animBg="1"/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285750"/>
          <a:ext cx="11982451" cy="5953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92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3623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954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9676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7293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Types of verbs - Powerful verbs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verb is a </a:t>
                      </a:r>
                      <a:r>
                        <a:rPr lang="en-GB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powerful verb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784554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16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E5D34-857B-F135-C6E5-41B7A2018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3D4264-7B2E-FB6D-B1C4-D3C3DB4FF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576C35-9F37-8603-9284-0D74C41615A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5BCBD4-78FC-6D33-0121-6DB93921B3A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5CA5EF-142B-8204-05FB-BF732ADA94A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5886F7-01D4-9F6C-546E-3A173759D7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2042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9BCD2-A3CF-83DC-317C-843047231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8C24C06-9ACD-1A4E-DF9B-10A530787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6F72D0-6AD5-9A9D-3EEF-CB83B369300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85A71E-831E-EFF3-114F-A5CF125F8D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4EBBC7-3903-C5A3-3972-D008F654C29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EC21CC-9780-44B7-9900-37DDF1EFC1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56690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25144" y="4837895"/>
            <a:ext cx="710938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524015" y="3750737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654068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85416" y="431995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055364" y="3718505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331088" y="3907820"/>
            <a:ext cx="1841612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114550" y="3893359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33662" y="506848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87953" y="444017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61985" y="44265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118050" y="506045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2382</Words>
  <Application>Microsoft Office PowerPoint</Application>
  <PresentationFormat>Widescreen</PresentationFormat>
  <Paragraphs>288</Paragraphs>
  <Slides>52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Powerful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2025-12-22T10:04:30Z</dcterms:modified>
</cp:coreProperties>
</file>