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490" r:id="rId3"/>
    <p:sldId id="491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30F165-FFAE-4035-A6F7-AD0F0224FFB8}" v="6" dt="2025-12-15T12:41:15.4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142542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Below are 3 sentences.</a:t>
            </a:r>
          </a:p>
          <a:p>
            <a:pPr algn="ctr"/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improve all 3 sentences by using </a:t>
            </a:r>
            <a:r>
              <a:rPr lang="en-GB" sz="2800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powerful verbs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2895600" y="3562351"/>
            <a:ext cx="6867526" cy="2305050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Scrambler searches for clues.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FD0A6-38B6-93F1-3E37-F132B206F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4F25F36-ABC2-D466-57F0-CF359F19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F3C72D4-B46D-3112-9A9E-3397E7201131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5BC316A-C2CD-4FEE-2E70-8624F668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D79C5D8-CF2A-AD98-770E-7EAE7C2D4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97C15DF-040C-ADD1-07B6-F7B261B95ACB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trills/croons</a:t>
            </a: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13F82E2-9688-D615-10A0-745EBE817E05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F20489-E73A-A8FA-1EF5-008608931EA6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29910A-E84E-9510-C2D0-B41ED5EE43B4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8032BF-1CD3-2B9D-4BF6-5FA00C0827CA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68247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Which word is the </a:t>
            </a:r>
            <a:r>
              <a:rPr lang="en-GB" sz="28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4C04B5-571F-09A9-D7B4-A3F4E63CC038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64DE2D-1185-D485-D9B8-7308B5C26373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5DE2AE8-4F3D-162C-590E-46896299DD67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2DD4C889-6C5E-F1EE-0106-62C248BCACAE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9" grpId="0" animBg="1"/>
      <p:bldP spid="5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038287"/>
              </p:ext>
            </p:extLst>
          </p:nvPr>
        </p:nvGraphicFramePr>
        <p:xfrm>
          <a:off x="104775" y="285750"/>
          <a:ext cx="11982451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3623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954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967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verbs - Powerful verbs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verb is a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powerful verb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84554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Microsoft Office PowerPoint</Application>
  <PresentationFormat>Widescreen</PresentationFormat>
  <Paragraphs>70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2025-12-22T10:10:15Z</dcterms:modified>
</cp:coreProperties>
</file>