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274" r:id="rId3"/>
    <p:sldId id="501" r:id="rId4"/>
    <p:sldId id="413" r:id="rId5"/>
    <p:sldId id="416" r:id="rId6"/>
    <p:sldId id="418" r:id="rId7"/>
    <p:sldId id="502" r:id="rId8"/>
    <p:sldId id="379" r:id="rId9"/>
    <p:sldId id="437" r:id="rId10"/>
    <p:sldId id="446" r:id="rId11"/>
    <p:sldId id="439" r:id="rId12"/>
    <p:sldId id="447" r:id="rId13"/>
    <p:sldId id="445" r:id="rId14"/>
    <p:sldId id="448" r:id="rId15"/>
    <p:sldId id="449" r:id="rId16"/>
    <p:sldId id="450" r:id="rId17"/>
    <p:sldId id="495" r:id="rId18"/>
    <p:sldId id="496" r:id="rId19"/>
    <p:sldId id="497" r:id="rId20"/>
    <p:sldId id="438" r:id="rId21"/>
    <p:sldId id="441" r:id="rId22"/>
    <p:sldId id="442" r:id="rId23"/>
    <p:sldId id="465" r:id="rId24"/>
    <p:sldId id="434" r:id="rId25"/>
    <p:sldId id="443" r:id="rId26"/>
    <p:sldId id="444" r:id="rId27"/>
    <p:sldId id="466" r:id="rId28"/>
    <p:sldId id="467" r:id="rId29"/>
    <p:sldId id="498" r:id="rId30"/>
    <p:sldId id="440" r:id="rId31"/>
    <p:sldId id="499" r:id="rId32"/>
    <p:sldId id="500" r:id="rId33"/>
    <p:sldId id="472" r:id="rId34"/>
    <p:sldId id="473" r:id="rId35"/>
    <p:sldId id="474" r:id="rId36"/>
    <p:sldId id="475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C7ABCE-C6DB-4C08-8463-BF3FCB5950D8}" v="2" dt="2025-12-09T12:51:38.8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Powerful verbs</a:t>
          </a:r>
        </a:p>
      </dgm:t>
    </dgm:pt>
    <dgm:pt modelId="{4A792D34-BEB3-465A-A085-88AA903A13BB}" type="parTrans" cxnId="{D4260218-1670-4C00-8B52-52BCF0BD7F04}">
      <dgm:prSet/>
      <dgm:spPr/>
      <dgm:t>
        <a:bodyPr/>
        <a:lstStyle/>
        <a:p>
          <a:endParaRPr lang="en-GB"/>
        </a:p>
      </dgm:t>
    </dgm:pt>
    <dgm:pt modelId="{98B099B1-F786-4FC6-B3FF-E68F832C698C}" type="sibTrans" cxnId="{D4260218-1670-4C00-8B52-52BCF0BD7F0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1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1"/>
      <dgm:spPr/>
    </dgm:pt>
    <dgm:pt modelId="{3422616A-6E89-4328-9B74-98330D860312}" type="pres">
      <dgm:prSet presAssocID="{FA2BEC62-AA65-4D3E-A0EF-D6C4BE8B86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Powerful verbs</a:t>
          </a:r>
        </a:p>
      </dsp:txBody>
      <dsp:txXfrm>
        <a:off x="4165921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E6989-C38A-C3C6-D846-F66D4B07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0A27B52-A77B-E931-2B57-12706A7F5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8AC26B-4D8C-44A1-ABF6-60AAF1CA09C6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80AF6F-7274-3061-F025-75CD4C37DF6B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F0140-CEF7-056A-ED5A-BD547E6E58AF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21396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5C72DF-F935-AE75-D16F-B07CEF616C25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“ran” and “sprinted”?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26C2ACB-FE6D-5AF1-1FAD-8DF237591654}"/>
              </a:ext>
            </a:extLst>
          </p:cNvPr>
          <p:cNvSpPr txBox="1">
            <a:spLocks/>
          </p:cNvSpPr>
          <p:nvPr/>
        </p:nvSpPr>
        <p:spPr>
          <a:xfrm>
            <a:off x="834304" y="472439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“Ran” and “sprinted” are both verbs.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6E035-39C3-1CDA-3991-1CB89844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8AD673-5EFF-B3D4-E846-AB049E4AC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9251443-F153-35FE-6C49-75F5A2A4B91C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B7102D-05FE-2205-2F79-222AAABDBB24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338137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“Sprinted” is a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more precise word that gives a clearer picture of the dog's speed and energy, making the sentence more vivid and engaging.</a:t>
            </a:r>
          </a:p>
        </p:txBody>
      </p:sp>
    </p:spTree>
    <p:extLst>
      <p:ext uri="{BB962C8B-B14F-4D97-AF65-F5344CB8AC3E}">
        <p14:creationId xmlns:p14="http://schemas.microsoft.com/office/powerpoint/2010/main" val="500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walked into the room.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638175" y="4578840"/>
            <a:ext cx="10511169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better, more precise verb?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(A powerful verb.)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B50EE8-689D-DC4E-B70D-85D79DBD36CA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“Walked”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A2D6188-748D-A80B-E57B-BABF155E5D57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E997D2-C984-79D1-4CD8-BBE351430CC5}"/>
              </a:ext>
            </a:extLst>
          </p:cNvPr>
          <p:cNvSpPr/>
          <p:nvPr/>
        </p:nvSpPr>
        <p:spPr>
          <a:xfrm>
            <a:off x="4467225" y="4231346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DF188-F3C7-0832-6548-1F2E8FBB9716}"/>
              </a:ext>
            </a:extLst>
          </p:cNvPr>
          <p:cNvSpPr txBox="1"/>
          <p:nvPr/>
        </p:nvSpPr>
        <p:spPr>
          <a:xfrm>
            <a:off x="407480" y="58674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strode into the room.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3FF41C-3BE9-8FFE-D297-BF3E8CE4F5AE}"/>
              </a:ext>
            </a:extLst>
          </p:cNvPr>
          <p:cNvSpPr/>
          <p:nvPr/>
        </p:nvSpPr>
        <p:spPr>
          <a:xfrm>
            <a:off x="4476750" y="6374471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B35EEC-6A11-6346-A4A6-45D2D67B7F01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92AA0-528B-2F23-6CA8-D926AB06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48B45CC-DDB2-DFFA-9DD6-4B6250814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A084C26-10E0-AE4D-C6FF-9BB883D47719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60B8743-04AD-5539-15E5-41D25998A800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35A82B-DC1A-8D99-F29B-233671EAAC62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said he was tired.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A2AA50-F841-0D0D-F184-B1280D40737E}"/>
              </a:ext>
            </a:extLst>
          </p:cNvPr>
          <p:cNvSpPr txBox="1"/>
          <p:nvPr/>
        </p:nvSpPr>
        <p:spPr>
          <a:xfrm>
            <a:off x="638175" y="4578840"/>
            <a:ext cx="1051116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powerful verb to replace “said”?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BA6BC-FBE0-1812-CFD7-87B4F0D813A6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“said”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4A92B0E-6A01-CAB0-8334-26258DE83EDD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7AAF6D-7E7B-D762-928E-80B070EBE959}"/>
              </a:ext>
            </a:extLst>
          </p:cNvPr>
          <p:cNvSpPr/>
          <p:nvPr/>
        </p:nvSpPr>
        <p:spPr>
          <a:xfrm>
            <a:off x="4762275" y="4239557"/>
            <a:ext cx="762225" cy="68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64D1D-62B1-FCA4-DCBF-2F2D2A2A96B2}"/>
              </a:ext>
            </a:extLst>
          </p:cNvPr>
          <p:cNvSpPr txBox="1"/>
          <p:nvPr/>
        </p:nvSpPr>
        <p:spPr>
          <a:xfrm>
            <a:off x="407479" y="568013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muttered he was tired.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84315D-0360-B6B2-9A72-EB437A68437F}"/>
              </a:ext>
            </a:extLst>
          </p:cNvPr>
          <p:cNvSpPr/>
          <p:nvPr/>
        </p:nvSpPr>
        <p:spPr>
          <a:xfrm>
            <a:off x="4295774" y="6187186"/>
            <a:ext cx="168592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7B160E-2C77-C678-6E4D-89F4AC9459E3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421518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AF00B-2216-0055-94A1-4C07D9EA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80E1032-C89A-2743-414E-F9DAD652D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1A1A1B-A6A7-E723-00BA-D80E5335FAF0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01FC3C-203B-8F00-B94B-D9168961FB96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moved down the street.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98C8FE-09F3-8AE5-383E-62FF2B5E3D8F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“moved”?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DC39B-19A4-6B95-07D4-E36B3B6FD0A8}"/>
              </a:ext>
            </a:extLst>
          </p:cNvPr>
          <p:cNvSpPr txBox="1"/>
          <p:nvPr/>
        </p:nvSpPr>
        <p:spPr>
          <a:xfrm>
            <a:off x="5893762" y="11356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“moved”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8EE87A6-B938-14DC-4963-FCB499599778}"/>
              </a:ext>
            </a:extLst>
          </p:cNvPr>
          <p:cNvSpPr/>
          <p:nvPr/>
        </p:nvSpPr>
        <p:spPr>
          <a:xfrm rot="12297781">
            <a:off x="5396683" y="967600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5EA508-99E0-CFF7-D8CC-4621AC30E4FB}"/>
              </a:ext>
            </a:extLst>
          </p:cNvPr>
          <p:cNvSpPr/>
          <p:nvPr/>
        </p:nvSpPr>
        <p:spPr>
          <a:xfrm>
            <a:off x="4695829" y="801032"/>
            <a:ext cx="115008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67382-D7BB-4FEB-1B68-5B1FF54193E2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zoomed down the street.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D49AC1-43BA-11B0-3D1E-D56D2C627410}"/>
              </a:ext>
            </a:extLst>
          </p:cNvPr>
          <p:cNvSpPr/>
          <p:nvPr/>
        </p:nvSpPr>
        <p:spPr>
          <a:xfrm>
            <a:off x="4552953" y="3509467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5A1BA-26AB-13FF-3356-F6882FE7D551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crawled down the street.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D9F65D-F6CB-E155-0EF8-4580CB1AF17C}"/>
              </a:ext>
            </a:extLst>
          </p:cNvPr>
          <p:cNvSpPr/>
          <p:nvPr/>
        </p:nvSpPr>
        <p:spPr>
          <a:xfrm flipV="1">
            <a:off x="4552953" y="4414262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00EE6-4FB0-0052-BB70-74821C6DCF42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accelerated down the street.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12FA46-68D7-5B4A-D203-9BB549A416FC}"/>
              </a:ext>
            </a:extLst>
          </p:cNvPr>
          <p:cNvSpPr/>
          <p:nvPr/>
        </p:nvSpPr>
        <p:spPr>
          <a:xfrm flipV="1">
            <a:off x="4181478" y="5309690"/>
            <a:ext cx="2162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8A5EF9-C77C-E4EE-CCE5-FA2D8AF6ACFD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16653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CD1AF-AC2B-A175-5E2E-35B163C06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6A5F33E-0BF9-0CE0-3731-56C889B86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A729BC-74D9-AFE1-5857-94AB01982B8A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932A3E-AD66-5858-CB08-7F65D9AB5B2E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sat on the mat.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F2299-8540-A348-F674-164C25CFFA3D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“sat”?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4B842-6506-C7AE-3C8B-39A08D3B2805}"/>
              </a:ext>
            </a:extLst>
          </p:cNvPr>
          <p:cNvSpPr txBox="1"/>
          <p:nvPr/>
        </p:nvSpPr>
        <p:spPr>
          <a:xfrm>
            <a:off x="6579562" y="1153754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“sat”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397D58F-CEEE-1C10-E21E-67825C3DC70A}"/>
              </a:ext>
            </a:extLst>
          </p:cNvPr>
          <p:cNvSpPr/>
          <p:nvPr/>
        </p:nvSpPr>
        <p:spPr>
          <a:xfrm rot="12297781">
            <a:off x="5941560" y="922052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0FD8CE-6F35-D911-7D22-9762FCEB5B21}"/>
              </a:ext>
            </a:extLst>
          </p:cNvPr>
          <p:cNvSpPr/>
          <p:nvPr/>
        </p:nvSpPr>
        <p:spPr>
          <a:xfrm>
            <a:off x="5565040" y="781819"/>
            <a:ext cx="38808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BC275-2FBE-C943-7773-5C03B1AE8EC7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perched on the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0A8EFB-EBF5-9E30-D432-E8ECE09FD250}"/>
              </a:ext>
            </a:extLst>
          </p:cNvPr>
          <p:cNvSpPr/>
          <p:nvPr/>
        </p:nvSpPr>
        <p:spPr>
          <a:xfrm>
            <a:off x="5058996" y="3530546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86F2B-EE50-9AE0-2F51-28F5824C3739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lounged on the mat.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6BCD3-74D1-77EE-3707-D686BC4E033A}"/>
              </a:ext>
            </a:extLst>
          </p:cNvPr>
          <p:cNvSpPr/>
          <p:nvPr/>
        </p:nvSpPr>
        <p:spPr>
          <a:xfrm flipV="1">
            <a:off x="5030417" y="4451277"/>
            <a:ext cx="149199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7C51B1-EA9A-9103-D6A2-BE73584701F5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settled on the mat.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23B426-E45F-9DD5-EBF6-1EBF26550B38}"/>
              </a:ext>
            </a:extLst>
          </p:cNvPr>
          <p:cNvSpPr/>
          <p:nvPr/>
        </p:nvSpPr>
        <p:spPr>
          <a:xfrm flipV="1">
            <a:off x="5087567" y="5309689"/>
            <a:ext cx="1256086" cy="528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2A505C-980D-A245-8578-1DBFFE5A1338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26654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“slammed”.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“slammed” is a strong, specific action word that adds energy, clarity, and vivid detail.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608FE-74C3-37B2-B92D-4F492C2F2197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“devoured”.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“devoured”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439845-102E-F04A-71B1-6C3082CF32C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4BFA09-81CC-8037-584B-34E6E95A1BB8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“snatched”.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“snatched”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6F623-057F-C4F9-F86C-9D940BF8687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259021-5871-3628-8AB8-117FD1EEC26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“hurled”.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“hurled”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3A75EA5F-3E6B-998B-A342-C692ED204E14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6680370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F1CC9B3-9CE2-F4DE-259B-D8368D6230FB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ran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Microsoft Office PowerPoint</Application>
  <PresentationFormat>Widescreen</PresentationFormat>
  <Paragraphs>146</Paragraphs>
  <Slides>36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Powerful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2025-12-22T10:10:24Z</dcterms:modified>
</cp:coreProperties>
</file>