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390" r:id="rId2"/>
    <p:sldId id="407" r:id="rId3"/>
    <p:sldId id="451" r:id="rId4"/>
    <p:sldId id="452" r:id="rId5"/>
    <p:sldId id="453" r:id="rId6"/>
    <p:sldId id="454" r:id="rId7"/>
    <p:sldId id="455" r:id="rId8"/>
    <p:sldId id="468" r:id="rId9"/>
    <p:sldId id="492" r:id="rId10"/>
    <p:sldId id="493" r:id="rId11"/>
    <p:sldId id="494" r:id="rId12"/>
    <p:sldId id="469" r:id="rId13"/>
    <p:sldId id="471" r:id="rId14"/>
    <p:sldId id="470" r:id="rId15"/>
    <p:sldId id="274" r:id="rId16"/>
    <p:sldId id="519" r:id="rId17"/>
    <p:sldId id="520" r:id="rId18"/>
    <p:sldId id="521" r:id="rId19"/>
    <p:sldId id="419" r:id="rId20"/>
    <p:sldId id="522" r:id="rId21"/>
    <p:sldId id="523" r:id="rId22"/>
    <p:sldId id="524" r:id="rId23"/>
    <p:sldId id="525" r:id="rId24"/>
    <p:sldId id="526" r:id="rId25"/>
    <p:sldId id="527" r:id="rId26"/>
    <p:sldId id="379" r:id="rId27"/>
    <p:sldId id="437" r:id="rId28"/>
    <p:sldId id="446" r:id="rId29"/>
    <p:sldId id="439" r:id="rId30"/>
    <p:sldId id="447" r:id="rId31"/>
    <p:sldId id="445" r:id="rId32"/>
    <p:sldId id="448" r:id="rId33"/>
    <p:sldId id="449" r:id="rId34"/>
    <p:sldId id="450" r:id="rId35"/>
    <p:sldId id="495" r:id="rId36"/>
    <p:sldId id="496" r:id="rId37"/>
    <p:sldId id="497" r:id="rId38"/>
    <p:sldId id="438" r:id="rId39"/>
    <p:sldId id="441" r:id="rId40"/>
    <p:sldId id="442" r:id="rId41"/>
    <p:sldId id="465" r:id="rId42"/>
    <p:sldId id="434" r:id="rId43"/>
    <p:sldId id="443" r:id="rId44"/>
    <p:sldId id="444" r:id="rId45"/>
    <p:sldId id="466" r:id="rId46"/>
    <p:sldId id="467" r:id="rId47"/>
    <p:sldId id="498" r:id="rId48"/>
    <p:sldId id="440" r:id="rId49"/>
    <p:sldId id="499" r:id="rId50"/>
    <p:sldId id="500" r:id="rId51"/>
    <p:sldId id="472" r:id="rId52"/>
    <p:sldId id="473" r:id="rId53"/>
    <p:sldId id="474" r:id="rId54"/>
    <p:sldId id="475" r:id="rId55"/>
    <p:sldId id="490" r:id="rId56"/>
    <p:sldId id="491" r:id="rId57"/>
    <p:sldId id="503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3F372F-7F58-4F76-ACB3-F0DB0C94B333}" v="2" dt="2026-08-16T07:53:40.5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8-16T07:53:44.152" v="4" actId="47"/>
      <pc:docMkLst>
        <pc:docMk/>
      </pc:docMkLst>
      <pc:sldChg chg="del">
        <pc:chgData name="Glen Jones" userId="e846aaca-4b24-4b13-b0d0-f2308e16b284" providerId="ADAL" clId="{ED47ACC3-9597-4D89-A1DC-43CF280EF274}" dt="2026-08-16T07:53:44.152" v="4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6T07:53:44.152" v="4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6T07:53:44.152" v="4" actId="47"/>
        <pc:sldMkLst>
          <pc:docMk/>
          <pc:sldMk cId="3862629912" sldId="418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6T07:53:44.152" v="4" actId="47"/>
        <pc:sldMkLst>
          <pc:docMk/>
          <pc:sldMk cId="1419257661" sldId="501"/>
        </pc:sldMkLst>
      </pc:sldChg>
      <pc:sldChg chg="del">
        <pc:chgData name="Glen Jones" userId="e846aaca-4b24-4b13-b0d0-f2308e16b284" providerId="ADAL" clId="{ED47ACC3-9597-4D89-A1DC-43CF280EF274}" dt="2026-08-16T07:53:44.152" v="4" actId="47"/>
        <pc:sldMkLst>
          <pc:docMk/>
          <pc:sldMk cId="766974976" sldId="502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1096961318" sldId="519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80416" sldId="520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3911788463" sldId="521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766016306" sldId="522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2729953555" sldId="523"/>
        </pc:sldMkLst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3514199741" sldId="524"/>
        </pc:sldMkLst>
      </pc:sldChg>
      <pc:sldChg chg="modSp add mod">
        <pc:chgData name="Glen Jones" userId="e846aaca-4b24-4b13-b0d0-f2308e16b284" providerId="ADAL" clId="{ED47ACC3-9597-4D89-A1DC-43CF280EF274}" dt="2026-08-16T07:53:23.878" v="1" actId="20577"/>
        <pc:sldMkLst>
          <pc:docMk/>
          <pc:sldMk cId="3658269889" sldId="525"/>
        </pc:sldMkLst>
        <pc:graphicFrameChg chg="modGraphic">
          <ac:chgData name="Glen Jones" userId="e846aaca-4b24-4b13-b0d0-f2308e16b284" providerId="ADAL" clId="{ED47ACC3-9597-4D89-A1DC-43CF280EF274}" dt="2026-08-16T07:53:23.878" v="1" actId="20577"/>
          <ac:graphicFrameMkLst>
            <pc:docMk/>
            <pc:sldMk cId="3658269889" sldId="525"/>
            <ac:graphicFrameMk id="4" creationId="{C9AC8167-7D0B-D09C-EBFB-801613A85A2A}"/>
          </ac:graphicFrameMkLst>
        </pc:graphicFrameChg>
      </pc:sldChg>
      <pc:sldChg chg="add">
        <pc:chgData name="Glen Jones" userId="e846aaca-4b24-4b13-b0d0-f2308e16b284" providerId="ADAL" clId="{ED47ACC3-9597-4D89-A1DC-43CF280EF274}" dt="2026-08-16T07:53:13.146" v="0"/>
        <pc:sldMkLst>
          <pc:docMk/>
          <pc:sldMk cId="21742707" sldId="526"/>
        </pc:sldMkLst>
      </pc:sldChg>
      <pc:sldChg chg="addSp delSp modSp add mod modAnim">
        <pc:chgData name="Glen Jones" userId="e846aaca-4b24-4b13-b0d0-f2308e16b284" providerId="ADAL" clId="{ED47ACC3-9597-4D89-A1DC-43CF280EF274}" dt="2026-08-16T07:53:40.511" v="3"/>
        <pc:sldMkLst>
          <pc:docMk/>
          <pc:sldMk cId="1030604132" sldId="527"/>
        </pc:sldMkLst>
        <pc:spChg chg="add mod">
          <ac:chgData name="Glen Jones" userId="e846aaca-4b24-4b13-b0d0-f2308e16b284" providerId="ADAL" clId="{ED47ACC3-9597-4D89-A1DC-43CF280EF274}" dt="2026-08-16T07:53:40.511" v="3"/>
          <ac:spMkLst>
            <pc:docMk/>
            <pc:sldMk cId="1030604132" sldId="527"/>
            <ac:spMk id="6" creationId="{50490024-E1B3-BF8B-5917-5D61AF330C3E}"/>
          </ac:spMkLst>
        </pc:spChg>
        <pc:spChg chg="del">
          <ac:chgData name="Glen Jones" userId="e846aaca-4b24-4b13-b0d0-f2308e16b284" providerId="ADAL" clId="{ED47ACC3-9597-4D89-A1DC-43CF280EF274}" dt="2026-08-16T07:53:40.248" v="2" actId="478"/>
          <ac:spMkLst>
            <pc:docMk/>
            <pc:sldMk cId="1030604132" sldId="527"/>
            <ac:spMk id="7" creationId="{0B38ECF2-DB4C-B447-4F50-672589F09FA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/>
            <a:t>Verb</a:t>
          </a:r>
          <a:endParaRPr lang="en-GB" sz="1800" dirty="0"/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564322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Verb</a:t>
          </a:r>
          <a:endParaRPr lang="en-GB" sz="1800" kern="1200" dirty="0"/>
        </a:p>
      </dsp:txBody>
      <dsp:txXfrm>
        <a:off x="2591464" y="2814457"/>
        <a:ext cx="1335770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903535" y="185340"/>
              </a:lnTo>
              <a:lnTo>
                <a:pt x="90353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39853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26935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29649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66636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69350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16/08/2026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562975" y="386690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117865" y="390599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12750" y="493655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08866" y="448528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41073" y="440133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660297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55592" y="524277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2783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3400192" y="2565000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27327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54551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477035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504259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817348" y="16367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783857" y="265450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50663" y="163671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52080" y="26363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761842" y="1636714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3376105" y="2636355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4584035" y="163671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5107464" y="270361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85678-A6EA-FC5B-7109-4B827BFD0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FF05193-A861-34F5-D556-6B2D6CBE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D77EEA-CCE0-078F-0D64-D51CD4A29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B4B87-F297-8D9A-0D0C-5817ED3DF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DE7DFF-40EC-7978-8936-21CED0260CC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1E3501F-97BC-62B3-04E4-5785D82D5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CC646E-BF93-85F0-E852-115F5F733F5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4199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B6F2-BDAC-3727-E8BF-0C2FDFBC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A885FF-20EE-4338-B3C5-2ADE7A06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4E9806-CD5E-E6C6-BD36-EDEA8362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8E1BF-0956-0119-8A08-D4237298A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AC8167-7D0B-D09C-EBFB-801613A85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4030275"/>
              </p:ext>
            </p:extLst>
          </p:nvPr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B3701C-90A8-694F-8AFC-59518311964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65826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C5A70-24E6-99F7-FA53-2F8B66B7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ED14852-9811-1E77-0A40-7DE4439D3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CA34A32-3A95-BD85-AEB6-09DAF6AC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A9BC-AEEB-9FFC-F970-3AFD55E16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219F04-4FB9-65E7-A139-A9BFD45092D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D8C7E1-D13B-DF7C-ABE7-393CFA39FA9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74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76A3-8DB8-9DE7-AEDD-007B72F38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5A6099-1781-BAEF-8C4E-27EAE7FED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88AC95-DC3F-D2DA-3462-DBF005174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263B39-1DE2-C45B-195D-A9EBAC22E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E6A0BC-24FF-5F78-B65E-211CF64C8211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490024-E1B3-BF8B-5917-5D61AF330C3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“powerful verb”.</a:t>
            </a:r>
          </a:p>
        </p:txBody>
      </p:sp>
    </p:spTree>
    <p:extLst>
      <p:ext uri="{BB962C8B-B14F-4D97-AF65-F5344CB8AC3E}">
        <p14:creationId xmlns:p14="http://schemas.microsoft.com/office/powerpoint/2010/main" val="1030604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ran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E6989-C38A-C3C6-D846-F66D4B07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0A27B52-A77B-E931-2B57-12706A7F5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8AC26B-4D8C-44A1-ABF6-60AAF1CA09C6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80AF6F-7274-3061-F025-75CD4C37DF6B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5F0140-CEF7-056A-ED5A-BD547E6E58AF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21396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5C72DF-F935-AE75-D16F-B07CEF616C25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“ran” and “sprinted”?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26C2ACB-FE6D-5AF1-1FAD-8DF237591654}"/>
              </a:ext>
            </a:extLst>
          </p:cNvPr>
          <p:cNvSpPr txBox="1">
            <a:spLocks/>
          </p:cNvSpPr>
          <p:nvPr/>
        </p:nvSpPr>
        <p:spPr>
          <a:xfrm>
            <a:off x="834304" y="472439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“Ran” and “sprinted” are both verbs.</a:t>
            </a:r>
          </a:p>
        </p:txBody>
      </p:sp>
    </p:spTree>
    <p:extLst>
      <p:ext uri="{BB962C8B-B14F-4D97-AF65-F5344CB8AC3E}">
        <p14:creationId xmlns:p14="http://schemas.microsoft.com/office/powerpoint/2010/main" val="450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19A46-D12F-0377-D33A-1E8597543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1FB4B7-83D5-E7B1-D771-A70C51453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B0A3D1-8FD9-BB18-470A-7C7943F3448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13F0FF-8671-A305-C588-41324A017C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43781D-0A51-7C97-AB79-40B6B1206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2E02C2-978A-6E58-1FC5-F3A133A261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390133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6E035-39C3-1CDA-3991-1CB898446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38AD673-5EFF-B3D4-E846-AB049E4AC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9251443-F153-35FE-6C49-75F5A2A4B91C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a more interesting description?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B7102D-05FE-2205-2F79-222AAABDBB24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338137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“Sprinted” is a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more precise word that gives a clearer picture of the dog's speed and energy, making the sentence more vivid and engaging.</a:t>
            </a:r>
          </a:p>
        </p:txBody>
      </p:sp>
    </p:spTree>
    <p:extLst>
      <p:ext uri="{BB962C8B-B14F-4D97-AF65-F5344CB8AC3E}">
        <p14:creationId xmlns:p14="http://schemas.microsoft.com/office/powerpoint/2010/main" val="500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walked into the room.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638175" y="4578840"/>
            <a:ext cx="10511169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better, more precise verb?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(A powerful verb.)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B50EE8-689D-DC4E-B70D-85D79DBD36CA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“Walked”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A2D6188-748D-A80B-E57B-BABF155E5D57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E997D2-C984-79D1-4CD8-BBE351430CC5}"/>
              </a:ext>
            </a:extLst>
          </p:cNvPr>
          <p:cNvSpPr/>
          <p:nvPr/>
        </p:nvSpPr>
        <p:spPr>
          <a:xfrm>
            <a:off x="4467225" y="4231346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DF188-F3C7-0832-6548-1F2E8FBB9716}"/>
              </a:ext>
            </a:extLst>
          </p:cNvPr>
          <p:cNvSpPr txBox="1"/>
          <p:nvPr/>
        </p:nvSpPr>
        <p:spPr>
          <a:xfrm>
            <a:off x="407480" y="58674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strode into the room.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3FF41C-3BE9-8FFE-D297-BF3E8CE4F5AE}"/>
              </a:ext>
            </a:extLst>
          </p:cNvPr>
          <p:cNvSpPr/>
          <p:nvPr/>
        </p:nvSpPr>
        <p:spPr>
          <a:xfrm>
            <a:off x="4476750" y="6374471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B35EEC-6A11-6346-A4A6-45D2D67B7F01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189762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92AA0-528B-2F23-6CA8-D926AB067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48B45CC-DDB2-DFFA-9DD6-4B6250814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A084C26-10E0-AE4D-C6FF-9BB883D47719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60B8743-04AD-5539-15E5-41D25998A800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735A82B-DC1A-8D99-F29B-233671EAAC62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said he was tired.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A2AA50-F841-0D0D-F184-B1280D40737E}"/>
              </a:ext>
            </a:extLst>
          </p:cNvPr>
          <p:cNvSpPr txBox="1"/>
          <p:nvPr/>
        </p:nvSpPr>
        <p:spPr>
          <a:xfrm>
            <a:off x="638175" y="4578840"/>
            <a:ext cx="1051116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powerful verb to replace “said”?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BA6BC-FBE0-1812-CFD7-87B4F0D813A6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“said”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4A92B0E-6A01-CAB0-8334-26258DE83EDD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7AAF6D-7E7B-D762-928E-80B070EBE959}"/>
              </a:ext>
            </a:extLst>
          </p:cNvPr>
          <p:cNvSpPr/>
          <p:nvPr/>
        </p:nvSpPr>
        <p:spPr>
          <a:xfrm>
            <a:off x="4762275" y="4239557"/>
            <a:ext cx="762225" cy="68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64D1D-62B1-FCA4-DCBF-2F2D2A2A96B2}"/>
              </a:ext>
            </a:extLst>
          </p:cNvPr>
          <p:cNvSpPr txBox="1"/>
          <p:nvPr/>
        </p:nvSpPr>
        <p:spPr>
          <a:xfrm>
            <a:off x="407479" y="568013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muttered he was tired.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84315D-0360-B6B2-9A72-EB437A68437F}"/>
              </a:ext>
            </a:extLst>
          </p:cNvPr>
          <p:cNvSpPr/>
          <p:nvPr/>
        </p:nvSpPr>
        <p:spPr>
          <a:xfrm>
            <a:off x="4295774" y="6187186"/>
            <a:ext cx="168592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7B160E-2C77-C678-6E4D-89F4AC9459E3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421518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AF00B-2216-0055-94A1-4C07D9EA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80E1032-C89A-2743-414E-F9DAD652D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1A1A1B-A6A7-E723-00BA-D80E5335FAF0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01FC3C-203B-8F00-B94B-D9168961FB96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moved down the street.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98C8FE-09F3-8AE5-383E-62FF2B5E3D8F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“moved”?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DC39B-19A4-6B95-07D4-E36B3B6FD0A8}"/>
              </a:ext>
            </a:extLst>
          </p:cNvPr>
          <p:cNvSpPr txBox="1"/>
          <p:nvPr/>
        </p:nvSpPr>
        <p:spPr>
          <a:xfrm>
            <a:off x="5893762" y="11356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“moved”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8EE87A6-B938-14DC-4963-FCB499599778}"/>
              </a:ext>
            </a:extLst>
          </p:cNvPr>
          <p:cNvSpPr/>
          <p:nvPr/>
        </p:nvSpPr>
        <p:spPr>
          <a:xfrm rot="12297781">
            <a:off x="5396683" y="967600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5EA508-99E0-CFF7-D8CC-4621AC30E4FB}"/>
              </a:ext>
            </a:extLst>
          </p:cNvPr>
          <p:cNvSpPr/>
          <p:nvPr/>
        </p:nvSpPr>
        <p:spPr>
          <a:xfrm>
            <a:off x="4695829" y="801032"/>
            <a:ext cx="115008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67382-D7BB-4FEB-1B68-5B1FF54193E2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zoomed down the street.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D49AC1-43BA-11B0-3D1E-D56D2C627410}"/>
              </a:ext>
            </a:extLst>
          </p:cNvPr>
          <p:cNvSpPr/>
          <p:nvPr/>
        </p:nvSpPr>
        <p:spPr>
          <a:xfrm>
            <a:off x="4552953" y="3509467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45A1BA-26AB-13FF-3356-F6882FE7D551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crawled down the street.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D9F65D-F6CB-E155-0EF8-4580CB1AF17C}"/>
              </a:ext>
            </a:extLst>
          </p:cNvPr>
          <p:cNvSpPr/>
          <p:nvPr/>
        </p:nvSpPr>
        <p:spPr>
          <a:xfrm flipV="1">
            <a:off x="4552953" y="4414262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C00EE6-4FB0-0052-BB70-74821C6DCF42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accelerated down the street.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12FA46-68D7-5B4A-D203-9BB549A416FC}"/>
              </a:ext>
            </a:extLst>
          </p:cNvPr>
          <p:cNvSpPr/>
          <p:nvPr/>
        </p:nvSpPr>
        <p:spPr>
          <a:xfrm flipV="1">
            <a:off x="4181478" y="5309690"/>
            <a:ext cx="2162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8A5EF9-C77C-E4EE-CCE5-FA2D8AF6ACFD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166539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CD1AF-AC2B-A175-5E2E-35B163C06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6A5F33E-0BF9-0CE0-3731-56C889B86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A729BC-74D9-AFE1-5857-94AB01982B8A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932A3E-AD66-5858-CB08-7F65D9AB5B2E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sat on the mat.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BF2299-8540-A348-F674-164C25CFFA3D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“sat”?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4B842-6506-C7AE-3C8B-39A08D3B2805}"/>
              </a:ext>
            </a:extLst>
          </p:cNvPr>
          <p:cNvSpPr txBox="1"/>
          <p:nvPr/>
        </p:nvSpPr>
        <p:spPr>
          <a:xfrm>
            <a:off x="6579562" y="1153754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“sat”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397D58F-CEEE-1C10-E21E-67825C3DC70A}"/>
              </a:ext>
            </a:extLst>
          </p:cNvPr>
          <p:cNvSpPr/>
          <p:nvPr/>
        </p:nvSpPr>
        <p:spPr>
          <a:xfrm rot="12297781">
            <a:off x="5941560" y="922052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0FD8CE-6F35-D911-7D22-9762FCEB5B21}"/>
              </a:ext>
            </a:extLst>
          </p:cNvPr>
          <p:cNvSpPr/>
          <p:nvPr/>
        </p:nvSpPr>
        <p:spPr>
          <a:xfrm>
            <a:off x="5565040" y="781819"/>
            <a:ext cx="38808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BC275-2FBE-C943-7773-5C03B1AE8EC7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perched on the mat.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0A8EFB-EBF5-9E30-D432-E8ECE09FD250}"/>
              </a:ext>
            </a:extLst>
          </p:cNvPr>
          <p:cNvSpPr/>
          <p:nvPr/>
        </p:nvSpPr>
        <p:spPr>
          <a:xfrm>
            <a:off x="5058996" y="3530546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486F2B-EE50-9AE0-2F51-28F5824C3739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lounged on the mat.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26BCD3-74D1-77EE-3707-D686BC4E033A}"/>
              </a:ext>
            </a:extLst>
          </p:cNvPr>
          <p:cNvSpPr/>
          <p:nvPr/>
        </p:nvSpPr>
        <p:spPr>
          <a:xfrm flipV="1">
            <a:off x="5030417" y="4451277"/>
            <a:ext cx="149199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7C51B1-EA9A-9103-D6A2-BE73584701F5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settled on the mat.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23B426-E45F-9DD5-EBF6-1EBF26550B38}"/>
              </a:ext>
            </a:extLst>
          </p:cNvPr>
          <p:cNvSpPr/>
          <p:nvPr/>
        </p:nvSpPr>
        <p:spPr>
          <a:xfrm flipV="1">
            <a:off x="5087567" y="5309689"/>
            <a:ext cx="1256086" cy="528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2A505C-980D-A245-8578-1DBFFE5A1338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266540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“slammed”.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“slammed” is a strong, specific action word that adds energy, clarity, and vivid detail.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82327-7EB7-3CB1-339C-691562092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63E762-3226-8CC7-D381-350B1840D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EA5A15-4398-D243-8D01-5FE2FF4A3E1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56582A-BE96-9DD1-7F3B-8116E49747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4E7E37-D24A-8247-1DFA-BF907AE96D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524CB33-5ED7-9881-43DF-8027C8794F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48218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608FE-74C3-37B2-B92D-4F492C2F2197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“devoured”.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“devoured”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439845-102E-F04A-71B1-6C3082CF32C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5B84A8-04EA-044A-A73F-8C3AF29DCF7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“took”.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4BFA09-81CC-8037-584B-34E6E95A1BB8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“snatched”.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“snatched”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E2D4E-7EA4-F980-ACA1-5587079DB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2DFF23-A741-E554-7FF8-87D04DF3B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824A9C-BBE5-CBE1-5307-F80AD53D79B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47269F-08C7-CFF7-C500-B3BA099887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CF50B7-3D38-F500-3588-76579AD225A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787B0-1B55-74AA-C8CB-B66ECA8BF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270652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6F623-057F-C4F9-F86C-9D940BF8687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“threw”.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259021-5871-3628-8AB8-117FD1EEC26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“hurled”.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“hurled”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BABB-2528-5FC9-A52D-4C786675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83BB534-60F9-3F13-DF7F-274B8B72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555164-8115-9151-076B-E105F2171485}"/>
              </a:ext>
            </a:extLst>
          </p:cNvPr>
          <p:cNvSpPr/>
          <p:nvPr/>
        </p:nvSpPr>
        <p:spPr>
          <a:xfrm>
            <a:off x="992332" y="1255029"/>
            <a:ext cx="10245435" cy="50409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97797CC-97D6-88B1-8B76-FB35B1EF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66BFCC-A351-40CB-7384-8215E5EE0F95}"/>
              </a:ext>
            </a:extLst>
          </p:cNvPr>
          <p:cNvSpPr txBox="1">
            <a:spLocks/>
          </p:cNvSpPr>
          <p:nvPr/>
        </p:nvSpPr>
        <p:spPr>
          <a:xfrm>
            <a:off x="1130189" y="1870226"/>
            <a:ext cx="10001250" cy="1425424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Below are 3 sentences.</a:t>
            </a:r>
          </a:p>
          <a:p>
            <a:pPr algn="ctr"/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improve all 3 sentences by using </a:t>
            </a:r>
            <a:r>
              <a:rPr lang="en-GB" sz="2800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powerful verbs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7EB40-CC73-688B-189A-966BCD5A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072" y="222863"/>
            <a:ext cx="1765811" cy="21894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E92E98-497E-D571-EC23-8DF62C836174}"/>
              </a:ext>
            </a:extLst>
          </p:cNvPr>
          <p:cNvSpPr txBox="1">
            <a:spLocks/>
          </p:cNvSpPr>
          <p:nvPr/>
        </p:nvSpPr>
        <p:spPr>
          <a:xfrm>
            <a:off x="2895600" y="3562351"/>
            <a:ext cx="6867526" cy="2305050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reads a new book.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Scrambler searches for clues.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</a:p>
        </p:txBody>
      </p:sp>
    </p:spTree>
    <p:extLst>
      <p:ext uri="{BB962C8B-B14F-4D97-AF65-F5344CB8AC3E}">
        <p14:creationId xmlns:p14="http://schemas.microsoft.com/office/powerpoint/2010/main" val="18040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FD0A6-38B6-93F1-3E37-F132B206F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4F25F36-ABC2-D466-57F0-CF359F19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F3C72D4-B46D-3112-9A9E-3397E7201131}"/>
              </a:ext>
            </a:extLst>
          </p:cNvPr>
          <p:cNvSpPr/>
          <p:nvPr/>
        </p:nvSpPr>
        <p:spPr>
          <a:xfrm>
            <a:off x="992332" y="1255029"/>
            <a:ext cx="10245435" cy="50409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5BC316A-C2CD-4FEE-2E70-8624F6684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D79C5D8-CF2A-AD98-770E-7EAE7C2D4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072" y="222863"/>
            <a:ext cx="1765811" cy="218941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97C15DF-040C-ADD1-07B6-F7B261B95ACB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b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trills/croons</a:t>
            </a:r>
            <a: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13F82E2-9688-D615-10A0-745EBE817E05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6F20489-E73A-A8FA-1EF5-008608931EA6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29910A-E84E-9510-C2D0-B41ED5EE43B4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8032BF-1CD3-2B9D-4BF6-5FA00C0827CA}"/>
              </a:ext>
            </a:extLst>
          </p:cNvPr>
          <p:cNvSpPr txBox="1">
            <a:spLocks/>
          </p:cNvSpPr>
          <p:nvPr/>
        </p:nvSpPr>
        <p:spPr>
          <a:xfrm>
            <a:off x="1130189" y="1870226"/>
            <a:ext cx="10001250" cy="682474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Which word is the </a:t>
            </a:r>
            <a:r>
              <a:rPr lang="en-GB" sz="28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4C04B5-571F-09A9-D7B4-A3F4E63CC038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64DE2D-1185-D485-D9B8-7308B5C26373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419866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5DE2AE8-4F3D-162C-590E-46896299DD67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419866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reads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1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9" grpId="0" animBg="1"/>
      <p:bldP spid="5" grpId="0" animBg="1"/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3623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954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967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Types of verbs - Powerful verbs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verb is a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powerful verb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84554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6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E5D34-857B-F135-C6E5-41B7A2018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3D4264-7B2E-FB6D-B1C4-D3C3DB4FF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576C35-9F37-8603-9284-0D74C41615A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5BCBD4-78FC-6D33-0121-6DB93921B3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5CA5EF-142B-8204-05FB-BF732ADA94A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5886F7-01D4-9F6C-546E-3A173759D7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204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9BCD2-A3CF-83DC-317C-843047231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C24C06-9ACD-1A4E-DF9B-10A530787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F72D0-6AD5-9A9D-3EEF-CB83B369300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85A71E-831E-EFF3-114F-A5CF125F8D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4EBBC7-3903-C5A3-3972-D008F654C29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EC21CC-9780-44B7-9900-37DDF1EFC1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56690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524015" y="3750737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54068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85416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055364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331088" y="3907820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114550" y="3893359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33662" y="506848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87953" y="44401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61985" y="44265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18050" y="50604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2581</Words>
  <Application>Microsoft Office PowerPoint</Application>
  <PresentationFormat>Widescreen</PresentationFormat>
  <Paragraphs>349</Paragraphs>
  <Slides>57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Powerful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2026-08-16T07:53:50Z</dcterms:modified>
</cp:coreProperties>
</file>