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43"/>
  </p:notesMasterIdLst>
  <p:sldIdLst>
    <p:sldId id="390" r:id="rId2"/>
    <p:sldId id="274" r:id="rId3"/>
    <p:sldId id="519" r:id="rId4"/>
    <p:sldId id="520" r:id="rId5"/>
    <p:sldId id="521" r:id="rId6"/>
    <p:sldId id="419" r:id="rId7"/>
    <p:sldId id="522" r:id="rId8"/>
    <p:sldId id="523" r:id="rId9"/>
    <p:sldId id="524" r:id="rId10"/>
    <p:sldId id="525" r:id="rId11"/>
    <p:sldId id="526" r:id="rId12"/>
    <p:sldId id="527" r:id="rId13"/>
    <p:sldId id="379" r:id="rId14"/>
    <p:sldId id="437" r:id="rId15"/>
    <p:sldId id="446" r:id="rId16"/>
    <p:sldId id="439" r:id="rId17"/>
    <p:sldId id="447" r:id="rId18"/>
    <p:sldId id="445" r:id="rId19"/>
    <p:sldId id="448" r:id="rId20"/>
    <p:sldId id="449" r:id="rId21"/>
    <p:sldId id="450" r:id="rId22"/>
    <p:sldId id="495" r:id="rId23"/>
    <p:sldId id="496" r:id="rId24"/>
    <p:sldId id="497" r:id="rId25"/>
    <p:sldId id="438" r:id="rId26"/>
    <p:sldId id="441" r:id="rId27"/>
    <p:sldId id="442" r:id="rId28"/>
    <p:sldId id="465" r:id="rId29"/>
    <p:sldId id="434" r:id="rId30"/>
    <p:sldId id="443" r:id="rId31"/>
    <p:sldId id="444" r:id="rId32"/>
    <p:sldId id="466" r:id="rId33"/>
    <p:sldId id="467" r:id="rId34"/>
    <p:sldId id="498" r:id="rId35"/>
    <p:sldId id="440" r:id="rId36"/>
    <p:sldId id="499" r:id="rId37"/>
    <p:sldId id="500" r:id="rId38"/>
    <p:sldId id="472" r:id="rId39"/>
    <p:sldId id="473" r:id="rId40"/>
    <p:sldId id="474" r:id="rId41"/>
    <p:sldId id="475" r:id="rId42"/>
  </p:sldIdLst>
  <p:sldSz cx="12192000" cy="6858000"/>
  <p:notesSz cx="6858000" cy="9144000"/>
  <p:embeddedFontLst>
    <p:embeddedFont>
      <p:font typeface="Andika" panose="02000000000000000000" pitchFamily="2" charset="0"/>
      <p:regular r:id="rId44"/>
      <p:bold r:id="rId45"/>
      <p:italic r:id="rId46"/>
      <p:boldItalic r:id="rId47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DF6CA5A-5A42-4D54-9625-A95AC37237C4}" v="1" dt="2026-08-16T07:53:56.740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97" d="100"/>
          <a:sy n="97" d="100"/>
        </p:scale>
        <p:origin x="189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font" Target="fonts/font4.fntdata"/><Relationship Id="rId50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font" Target="fonts/font2.fntdata"/><Relationship Id="rId53" Type="http://schemas.microsoft.com/office/2015/10/relationships/revisionInfo" Target="revisionInfo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font" Target="fonts/font1.fntdata"/><Relationship Id="rId52" Type="http://schemas.microsoft.com/office/2016/11/relationships/changesInfo" Target="changesInfos/changesInfo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notesMaster" Target="notesMasters/notesMaster1.xml"/><Relationship Id="rId48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font" Target="fonts/font3.fntdata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microsoft.com/office/2018/10/relationships/authors" Target="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addSld delSld modSld">
      <pc:chgData name="Glen Jones" userId="e846aaca-4b24-4b13-b0d0-f2308e16b284" providerId="ADAL" clId="{ED47ACC3-9597-4D89-A1DC-43CF280EF274}" dt="2026-08-16T07:54:01.332" v="1" actId="47"/>
      <pc:docMkLst>
        <pc:docMk/>
      </pc:docMkLst>
      <pc:sldChg chg="del">
        <pc:chgData name="Glen Jones" userId="e846aaca-4b24-4b13-b0d0-f2308e16b284" providerId="ADAL" clId="{ED47ACC3-9597-4D89-A1DC-43CF280EF274}" dt="2026-08-16T07:54:01.332" v="1" actId="47"/>
        <pc:sldMkLst>
          <pc:docMk/>
          <pc:sldMk cId="3849219962" sldId="413"/>
        </pc:sldMkLst>
      </pc:sldChg>
      <pc:sldChg chg="del">
        <pc:chgData name="Glen Jones" userId="e846aaca-4b24-4b13-b0d0-f2308e16b284" providerId="ADAL" clId="{ED47ACC3-9597-4D89-A1DC-43CF280EF274}" dt="2026-08-16T07:54:01.332" v="1" actId="47"/>
        <pc:sldMkLst>
          <pc:docMk/>
          <pc:sldMk cId="818189174" sldId="416"/>
        </pc:sldMkLst>
      </pc:sldChg>
      <pc:sldChg chg="del">
        <pc:chgData name="Glen Jones" userId="e846aaca-4b24-4b13-b0d0-f2308e16b284" providerId="ADAL" clId="{ED47ACC3-9597-4D89-A1DC-43CF280EF274}" dt="2026-08-16T07:54:01.332" v="1" actId="47"/>
        <pc:sldMkLst>
          <pc:docMk/>
          <pc:sldMk cId="3862629912" sldId="418"/>
        </pc:sldMkLst>
      </pc:sldChg>
      <pc:sldChg chg="add">
        <pc:chgData name="Glen Jones" userId="e846aaca-4b24-4b13-b0d0-f2308e16b284" providerId="ADAL" clId="{ED47ACC3-9597-4D89-A1DC-43CF280EF274}" dt="2026-08-16T07:53:56.724" v="0"/>
        <pc:sldMkLst>
          <pc:docMk/>
          <pc:sldMk cId="1144376670" sldId="419"/>
        </pc:sldMkLst>
      </pc:sldChg>
      <pc:sldChg chg="del">
        <pc:chgData name="Glen Jones" userId="e846aaca-4b24-4b13-b0d0-f2308e16b284" providerId="ADAL" clId="{ED47ACC3-9597-4D89-A1DC-43CF280EF274}" dt="2026-08-16T07:54:01.332" v="1" actId="47"/>
        <pc:sldMkLst>
          <pc:docMk/>
          <pc:sldMk cId="1419257661" sldId="501"/>
        </pc:sldMkLst>
      </pc:sldChg>
      <pc:sldChg chg="del">
        <pc:chgData name="Glen Jones" userId="e846aaca-4b24-4b13-b0d0-f2308e16b284" providerId="ADAL" clId="{ED47ACC3-9597-4D89-A1DC-43CF280EF274}" dt="2026-08-16T07:54:01.332" v="1" actId="47"/>
        <pc:sldMkLst>
          <pc:docMk/>
          <pc:sldMk cId="766974976" sldId="502"/>
        </pc:sldMkLst>
      </pc:sldChg>
      <pc:sldChg chg="add">
        <pc:chgData name="Glen Jones" userId="e846aaca-4b24-4b13-b0d0-f2308e16b284" providerId="ADAL" clId="{ED47ACC3-9597-4D89-A1DC-43CF280EF274}" dt="2026-08-16T07:53:56.724" v="0"/>
        <pc:sldMkLst>
          <pc:docMk/>
          <pc:sldMk cId="1096961318" sldId="519"/>
        </pc:sldMkLst>
      </pc:sldChg>
      <pc:sldChg chg="add">
        <pc:chgData name="Glen Jones" userId="e846aaca-4b24-4b13-b0d0-f2308e16b284" providerId="ADAL" clId="{ED47ACC3-9597-4D89-A1DC-43CF280EF274}" dt="2026-08-16T07:53:56.724" v="0"/>
        <pc:sldMkLst>
          <pc:docMk/>
          <pc:sldMk cId="80416" sldId="520"/>
        </pc:sldMkLst>
      </pc:sldChg>
      <pc:sldChg chg="add">
        <pc:chgData name="Glen Jones" userId="e846aaca-4b24-4b13-b0d0-f2308e16b284" providerId="ADAL" clId="{ED47ACC3-9597-4D89-A1DC-43CF280EF274}" dt="2026-08-16T07:53:56.724" v="0"/>
        <pc:sldMkLst>
          <pc:docMk/>
          <pc:sldMk cId="3911788463" sldId="521"/>
        </pc:sldMkLst>
      </pc:sldChg>
      <pc:sldChg chg="add">
        <pc:chgData name="Glen Jones" userId="e846aaca-4b24-4b13-b0d0-f2308e16b284" providerId="ADAL" clId="{ED47ACC3-9597-4D89-A1DC-43CF280EF274}" dt="2026-08-16T07:53:56.724" v="0"/>
        <pc:sldMkLst>
          <pc:docMk/>
          <pc:sldMk cId="766016306" sldId="522"/>
        </pc:sldMkLst>
      </pc:sldChg>
      <pc:sldChg chg="add">
        <pc:chgData name="Glen Jones" userId="e846aaca-4b24-4b13-b0d0-f2308e16b284" providerId="ADAL" clId="{ED47ACC3-9597-4D89-A1DC-43CF280EF274}" dt="2026-08-16T07:53:56.724" v="0"/>
        <pc:sldMkLst>
          <pc:docMk/>
          <pc:sldMk cId="2729953555" sldId="523"/>
        </pc:sldMkLst>
      </pc:sldChg>
      <pc:sldChg chg="add">
        <pc:chgData name="Glen Jones" userId="e846aaca-4b24-4b13-b0d0-f2308e16b284" providerId="ADAL" clId="{ED47ACC3-9597-4D89-A1DC-43CF280EF274}" dt="2026-08-16T07:53:56.724" v="0"/>
        <pc:sldMkLst>
          <pc:docMk/>
          <pc:sldMk cId="3514199741" sldId="524"/>
        </pc:sldMkLst>
      </pc:sldChg>
      <pc:sldChg chg="add">
        <pc:chgData name="Glen Jones" userId="e846aaca-4b24-4b13-b0d0-f2308e16b284" providerId="ADAL" clId="{ED47ACC3-9597-4D89-A1DC-43CF280EF274}" dt="2026-08-16T07:53:56.724" v="0"/>
        <pc:sldMkLst>
          <pc:docMk/>
          <pc:sldMk cId="3658269889" sldId="525"/>
        </pc:sldMkLst>
      </pc:sldChg>
      <pc:sldChg chg="add">
        <pc:chgData name="Glen Jones" userId="e846aaca-4b24-4b13-b0d0-f2308e16b284" providerId="ADAL" clId="{ED47ACC3-9597-4D89-A1DC-43CF280EF274}" dt="2026-08-16T07:53:56.724" v="0"/>
        <pc:sldMkLst>
          <pc:docMk/>
          <pc:sldMk cId="21742707" sldId="526"/>
        </pc:sldMkLst>
      </pc:sldChg>
      <pc:sldChg chg="add">
        <pc:chgData name="Glen Jones" userId="e846aaca-4b24-4b13-b0d0-f2308e16b284" providerId="ADAL" clId="{ED47ACC3-9597-4D89-A1DC-43CF280EF274}" dt="2026-08-16T07:53:56.724" v="0"/>
        <pc:sldMkLst>
          <pc:docMk/>
          <pc:sldMk cId="1030604132" sldId="527"/>
        </pc:sldMkLst>
      </pc:sld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Conjunctions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Prepositional Phrase 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FC0D15A7-0EF4-4160-B088-C37D642E6CA6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/>
            <a:t>Punctuation</a:t>
          </a:r>
          <a:endParaRPr lang="en-GB" sz="1400" dirty="0"/>
        </a:p>
      </dgm:t>
    </dgm:pt>
    <dgm:pt modelId="{DF5BA23B-E9CF-4C58-92DA-6E7D51D8FA27}" type="parTrans" cxnId="{16FA06BC-AF47-4CDC-AE1E-EBBF85738931}">
      <dgm:prSet/>
      <dgm:spPr/>
      <dgm:t>
        <a:bodyPr/>
        <a:lstStyle/>
        <a:p>
          <a:endParaRPr lang="en-GB"/>
        </a:p>
      </dgm:t>
    </dgm:pt>
    <dgm:pt modelId="{0F67272D-6496-4D4D-8CB8-24179CEC3A9C}" type="sibTrans" cxnId="{16FA06BC-AF47-4CDC-AE1E-EBBF85738931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5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5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5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5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5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5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5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5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6CFC2203-4938-49A2-AB87-024200020F23}" type="pres">
      <dgm:prSet presAssocID="{DF5BA23B-E9CF-4C58-92DA-6E7D51D8FA27}" presName="Name19" presStyleLbl="parChTrans1D2" presStyleIdx="4" presStyleCnt="5"/>
      <dgm:spPr/>
    </dgm:pt>
    <dgm:pt modelId="{74E5E385-8FD7-463E-B85F-A5940BEAFBF3}" type="pres">
      <dgm:prSet presAssocID="{FC0D15A7-0EF4-4160-B088-C37D642E6CA6}" presName="Name21" presStyleCnt="0"/>
      <dgm:spPr/>
    </dgm:pt>
    <dgm:pt modelId="{0B556983-C79F-48DB-8B35-B0509DFA20D2}" type="pres">
      <dgm:prSet presAssocID="{FC0D15A7-0EF4-4160-B088-C37D642E6CA6}" presName="level2Shape" presStyleLbl="node2" presStyleIdx="4" presStyleCnt="5" custScaleX="124509"/>
      <dgm:spPr/>
    </dgm:pt>
    <dgm:pt modelId="{6AE91207-219B-444C-86C1-AF2ACA47A5BA}" type="pres">
      <dgm:prSet presAssocID="{FC0D15A7-0EF4-4160-B088-C37D642E6CA6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9D0CCDA6-429B-46B0-A6B7-E62A8B10C49C}" type="presOf" srcId="{DF5BA23B-E9CF-4C58-92DA-6E7D51D8FA27}" destId="{6CFC2203-4938-49A2-AB87-024200020F23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16FA06BC-AF47-4CDC-AE1E-EBBF85738931}" srcId="{11C582FB-D301-4A67-835D-4CB7CEB50770}" destId="{FC0D15A7-0EF4-4160-B088-C37D642E6CA6}" srcOrd="4" destOrd="0" parTransId="{DF5BA23B-E9CF-4C58-92DA-6E7D51D8FA27}" sibTransId="{0F67272D-6496-4D4D-8CB8-24179CEC3A9C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8F6449EA-EDE4-435E-959A-620335423C4B}" type="presOf" srcId="{FC0D15A7-0EF4-4160-B088-C37D642E6CA6}" destId="{0B556983-C79F-48DB-8B35-B0509DFA20D2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794FEE99-DCE3-40DD-B733-7DD157849F52}" type="presParOf" srcId="{0810A678-E60C-4760-BC00-63A28DF49489}" destId="{6CFC2203-4938-49A2-AB87-024200020F23}" srcOrd="8" destOrd="0" presId="urn:microsoft.com/office/officeart/2005/8/layout/hierarchy6"/>
    <dgm:cxn modelId="{15FF9A7C-C375-4EC9-B529-C988D0C094D6}" type="presParOf" srcId="{0810A678-E60C-4760-BC00-63A28DF49489}" destId="{74E5E385-8FD7-463E-B85F-A5940BEAFBF3}" srcOrd="9" destOrd="0" presId="urn:microsoft.com/office/officeart/2005/8/layout/hierarchy6"/>
    <dgm:cxn modelId="{669A6460-8698-4751-A476-523FC793403E}" type="presParOf" srcId="{74E5E385-8FD7-463E-B85F-A5940BEAFBF3}" destId="{0B556983-C79F-48DB-8B35-B0509DFA20D2}" srcOrd="0" destOrd="0" presId="urn:microsoft.com/office/officeart/2005/8/layout/hierarchy6"/>
    <dgm:cxn modelId="{3CDC56B8-E606-445B-868E-3FFEDE8F268D}" type="presParOf" srcId="{74E5E385-8FD7-463E-B85F-A5940BEAFBF3}" destId="{6AE91207-219B-444C-86C1-AF2ACA47A5BA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Noun Phrase 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Prepositional Phrase 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BB831C98-E450-42FC-81F9-5548672AA4D3}">
      <dgm:prSet phldrT="[Text]" custT="1"/>
      <dgm:spPr>
        <a:solidFill>
          <a:srgbClr val="00B0F0"/>
        </a:solidFill>
      </dgm:spPr>
      <dgm:t>
        <a:bodyPr/>
        <a:lstStyle/>
        <a:p>
          <a:r>
            <a:rPr lang="en-GB" sz="1800" dirty="0"/>
            <a:t>Adverb - Describes a verb </a:t>
          </a:r>
        </a:p>
      </dgm:t>
    </dgm:pt>
    <dgm:pt modelId="{685C348E-EB72-4ECC-9234-5FF113DE52F4}" type="parTrans" cxnId="{9B831DCB-A497-4088-96EF-EA05A71A910B}">
      <dgm:prSet/>
      <dgm:spPr/>
      <dgm:t>
        <a:bodyPr/>
        <a:lstStyle/>
        <a:p>
          <a:endParaRPr lang="en-GB"/>
        </a:p>
      </dgm:t>
    </dgm:pt>
    <dgm:pt modelId="{141B9279-7365-4F56-9624-55B469074362}" type="sibTrans" cxnId="{9B831DCB-A497-4088-96EF-EA05A71A910B}">
      <dgm:prSet/>
      <dgm:spPr/>
      <dgm:t>
        <a:bodyPr/>
        <a:lstStyle/>
        <a:p>
          <a:endParaRPr lang="en-GB"/>
        </a:p>
      </dgm:t>
    </dgm:pt>
    <dgm:pt modelId="{78EDD04D-531A-40C9-8A05-2C2E75070BEB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Punctuation </a:t>
          </a:r>
        </a:p>
      </dgm:t>
    </dgm:pt>
    <dgm:pt modelId="{AFC26EE7-9EBD-4BAE-AB33-9786043877CC}" type="parTrans" cxnId="{9EA2DB05-5598-425C-89C5-85C006FBC852}">
      <dgm:prSet/>
      <dgm:spPr/>
      <dgm:t>
        <a:bodyPr/>
        <a:lstStyle/>
        <a:p>
          <a:endParaRPr lang="en-GB"/>
        </a:p>
      </dgm:t>
    </dgm:pt>
    <dgm:pt modelId="{C6AAE4F7-7180-41A3-9539-B61677FEB021}" type="sibTrans" cxnId="{9EA2DB05-5598-425C-89C5-85C006FBC852}">
      <dgm:prSet/>
      <dgm:spPr/>
      <dgm:t>
        <a:bodyPr/>
        <a:lstStyle/>
        <a:p>
          <a:endParaRPr lang="en-GB"/>
        </a:p>
      </dgm:t>
    </dgm:pt>
    <dgm:pt modelId="{A60A7FE6-4381-412E-AA3E-2C4E0B8AEC8E}">
      <dgm:prSet phldrT="[Text]" custT="1"/>
      <dgm:spPr>
        <a:solidFill>
          <a:srgbClr val="00B0F0"/>
        </a:solidFill>
      </dgm:spPr>
      <dgm:t>
        <a:bodyPr/>
        <a:lstStyle/>
        <a:p>
          <a:r>
            <a:rPr lang="en-GB" sz="1800" dirty="0"/>
            <a:t>Verb - Being or doing words</a:t>
          </a:r>
        </a:p>
      </dgm:t>
    </dgm:pt>
    <dgm:pt modelId="{029E877F-2024-40D5-A016-DE128A0C7F7D}" type="parTrans" cxnId="{A0835F4A-B00F-462F-80F7-610487F44EDB}">
      <dgm:prSet/>
      <dgm:spPr/>
      <dgm:t>
        <a:bodyPr/>
        <a:lstStyle/>
        <a:p>
          <a:endParaRPr lang="en-GB"/>
        </a:p>
      </dgm:t>
    </dgm:pt>
    <dgm:pt modelId="{E5CA01EF-503D-4075-9526-7A0ABC3456C6}" type="sibTrans" cxnId="{A0835F4A-B00F-462F-80F7-610487F44EDB}">
      <dgm:prSet/>
      <dgm:spPr/>
      <dgm:t>
        <a:bodyPr/>
        <a:lstStyle/>
        <a:p>
          <a:endParaRPr lang="en-GB"/>
        </a:p>
      </dgm:t>
    </dgm:pt>
    <dgm:pt modelId="{DD9AD3FD-14C0-456A-90F8-EB640CBBE478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200"/>
            <a:t>Conjunctions</a:t>
          </a:r>
          <a:endParaRPr lang="en-GB" sz="1200" dirty="0"/>
        </a:p>
      </dgm:t>
    </dgm:pt>
    <dgm:pt modelId="{0B9403C5-DEC3-4FB8-B5E9-2D6F50C9F835}" type="parTrans" cxnId="{718CA1BF-C03B-4300-BED5-A34E743B459C}">
      <dgm:prSet/>
      <dgm:spPr/>
      <dgm:t>
        <a:bodyPr/>
        <a:lstStyle/>
        <a:p>
          <a:endParaRPr lang="en-GB"/>
        </a:p>
      </dgm:t>
    </dgm:pt>
    <dgm:pt modelId="{CC9B40B4-3412-4016-A2A9-2EC17657EBEE}" type="sibTrans" cxnId="{718CA1BF-C03B-4300-BED5-A34E743B459C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5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5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5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5"/>
      <dgm:spPr/>
    </dgm:pt>
    <dgm:pt modelId="{F965F83D-9EC5-422A-AC7F-21013E865C34}" type="pres">
      <dgm:prSet presAssocID="{EBA8B7DB-6598-4380-B1E1-363E74D81801}" presName="hierChild3" presStyleCnt="0"/>
      <dgm:spPr/>
    </dgm:pt>
    <dgm:pt modelId="{B7819136-1691-43DE-A965-D756F6859282}" type="pres">
      <dgm:prSet presAssocID="{029E877F-2024-40D5-A016-DE128A0C7F7D}" presName="Name19" presStyleLbl="parChTrans1D3" presStyleIdx="0" presStyleCnt="2"/>
      <dgm:spPr/>
    </dgm:pt>
    <dgm:pt modelId="{639E6CFE-8EE4-42DD-A1B2-921E9422F546}" type="pres">
      <dgm:prSet presAssocID="{A60A7FE6-4381-412E-AA3E-2C4E0B8AEC8E}" presName="Name21" presStyleCnt="0"/>
      <dgm:spPr/>
    </dgm:pt>
    <dgm:pt modelId="{74F16F6A-7BA9-4C4A-936E-2FD60E41CBC6}" type="pres">
      <dgm:prSet presAssocID="{A60A7FE6-4381-412E-AA3E-2C4E0B8AEC8E}" presName="level2Shape" presStyleLbl="node3" presStyleIdx="0" presStyleCnt="2" custScaleX="142440"/>
      <dgm:spPr/>
    </dgm:pt>
    <dgm:pt modelId="{12787287-8258-4053-A9AA-08FC6579A4E5}" type="pres">
      <dgm:prSet presAssocID="{A60A7FE6-4381-412E-AA3E-2C4E0B8AEC8E}" presName="hierChild3" presStyleCnt="0"/>
      <dgm:spPr/>
    </dgm:pt>
    <dgm:pt modelId="{9E177298-1606-463A-AFF9-D93058F5DACB}" type="pres">
      <dgm:prSet presAssocID="{685C348E-EB72-4ECC-9234-5FF113DE52F4}" presName="Name19" presStyleLbl="parChTrans1D3" presStyleIdx="1" presStyleCnt="2"/>
      <dgm:spPr/>
    </dgm:pt>
    <dgm:pt modelId="{287626C9-8258-4797-AF95-B80FC7E11239}" type="pres">
      <dgm:prSet presAssocID="{BB831C98-E450-42FC-81F9-5548672AA4D3}" presName="Name21" presStyleCnt="0"/>
      <dgm:spPr/>
    </dgm:pt>
    <dgm:pt modelId="{35DCB563-BE31-4672-A37B-AF06B9D42CD8}" type="pres">
      <dgm:prSet presAssocID="{BB831C98-E450-42FC-81F9-5548672AA4D3}" presName="level2Shape" presStyleLbl="node3" presStyleIdx="1" presStyleCnt="2" custScaleX="142440"/>
      <dgm:spPr/>
    </dgm:pt>
    <dgm:pt modelId="{7DB9E95D-AF9C-4BD7-9634-BE850475370D}" type="pres">
      <dgm:prSet presAssocID="{BB831C98-E450-42FC-81F9-5548672AA4D3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5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5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103C2D07-C57E-4D70-975E-82BFCAADA054}" type="pres">
      <dgm:prSet presAssocID="{0B9403C5-DEC3-4FB8-B5E9-2D6F50C9F835}" presName="Name19" presStyleLbl="parChTrans1D2" presStyleIdx="3" presStyleCnt="5"/>
      <dgm:spPr/>
    </dgm:pt>
    <dgm:pt modelId="{4731C6C7-2985-4521-A3F6-CF49EEE12D81}" type="pres">
      <dgm:prSet presAssocID="{DD9AD3FD-14C0-456A-90F8-EB640CBBE478}" presName="Name21" presStyleCnt="0"/>
      <dgm:spPr/>
    </dgm:pt>
    <dgm:pt modelId="{230CD390-102B-4D28-AED9-6F4F7739FC5C}" type="pres">
      <dgm:prSet presAssocID="{DD9AD3FD-14C0-456A-90F8-EB640CBBE478}" presName="level2Shape" presStyleLbl="node2" presStyleIdx="3" presStyleCnt="5"/>
      <dgm:spPr/>
    </dgm:pt>
    <dgm:pt modelId="{44C1627F-76F6-487F-8E8E-739418F2E2E4}" type="pres">
      <dgm:prSet presAssocID="{DD9AD3FD-14C0-456A-90F8-EB640CBBE478}" presName="hierChild3" presStyleCnt="0"/>
      <dgm:spPr/>
    </dgm:pt>
    <dgm:pt modelId="{F4F8AD33-DE16-4391-A66E-06F42F6DE93B}" type="pres">
      <dgm:prSet presAssocID="{AFC26EE7-9EBD-4BAE-AB33-9786043877CC}" presName="Name19" presStyleLbl="parChTrans1D2" presStyleIdx="4" presStyleCnt="5"/>
      <dgm:spPr/>
    </dgm:pt>
    <dgm:pt modelId="{925A6838-2EAD-4C0C-971D-68A592C98012}" type="pres">
      <dgm:prSet presAssocID="{78EDD04D-531A-40C9-8A05-2C2E75070BEB}" presName="Name21" presStyleCnt="0"/>
      <dgm:spPr/>
    </dgm:pt>
    <dgm:pt modelId="{44179545-E334-4429-BEBD-B7367FE4ED92}" type="pres">
      <dgm:prSet presAssocID="{78EDD04D-531A-40C9-8A05-2C2E75070BEB}" presName="level2Shape" presStyleLbl="node2" presStyleIdx="4" presStyleCnt="5"/>
      <dgm:spPr/>
    </dgm:pt>
    <dgm:pt modelId="{B1A20990-68CA-44BE-90BB-E362E5B4FEA4}" type="pres">
      <dgm:prSet presAssocID="{78EDD04D-531A-40C9-8A05-2C2E75070BEB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9EA2DB05-5598-425C-89C5-85C006FBC852}" srcId="{11C582FB-D301-4A67-835D-4CB7CEB50770}" destId="{78EDD04D-531A-40C9-8A05-2C2E75070BEB}" srcOrd="4" destOrd="0" parTransId="{AFC26EE7-9EBD-4BAE-AB33-9786043877CC}" sibTransId="{C6AAE4F7-7180-41A3-9539-B61677FEB021}"/>
    <dgm:cxn modelId="{66CB6716-AC9E-4283-8DC6-13455D1F4C77}" type="presOf" srcId="{BB831C98-E450-42FC-81F9-5548672AA4D3}" destId="{35DCB563-BE31-4672-A37B-AF06B9D42CD8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DD53DB67-76B2-44CC-A265-42DD8DCDD5EC}" type="presOf" srcId="{BFDFC3B0-E6E0-4ABD-B046-5D5D74C9AE11}" destId="{E5E261E0-CCBC-4B5A-A904-F243E2AA53B0}" srcOrd="0" destOrd="0" presId="urn:microsoft.com/office/officeart/2005/8/layout/hierarchy6"/>
    <dgm:cxn modelId="{A0835F4A-B00F-462F-80F7-610487F44EDB}" srcId="{EBA8B7DB-6598-4380-B1E1-363E74D81801}" destId="{A60A7FE6-4381-412E-AA3E-2C4E0B8AEC8E}" srcOrd="0" destOrd="0" parTransId="{029E877F-2024-40D5-A016-DE128A0C7F7D}" sibTransId="{E5CA01EF-503D-4075-9526-7A0ABC3456C6}"/>
    <dgm:cxn modelId="{AB983450-D1B0-4D80-A667-0BE94CD02F56}" type="presOf" srcId="{11C582FB-D301-4A67-835D-4CB7CEB50770}" destId="{6244B4F7-B327-4EE2-8EC6-761014D046DA}" srcOrd="0" destOrd="0" presId="urn:microsoft.com/office/officeart/2005/8/layout/hierarchy6"/>
    <dgm:cxn modelId="{9D3A727A-9CFC-4060-A223-4155AD026520}" type="presOf" srcId="{78EDD04D-531A-40C9-8A05-2C2E75070BEB}" destId="{44179545-E334-4429-BEBD-B7367FE4ED92}" srcOrd="0" destOrd="0" presId="urn:microsoft.com/office/officeart/2005/8/layout/hierarchy6"/>
    <dgm:cxn modelId="{B820D67D-E93A-45D6-BE8B-E4D0B6D5B86D}" type="presOf" srcId="{6164C4B7-2FD3-411B-9DE0-6075F300ACD2}" destId="{67357A81-5F47-46C8-8791-23DB6B665016}" srcOrd="0" destOrd="0" presId="urn:microsoft.com/office/officeart/2005/8/layout/hierarchy6"/>
    <dgm:cxn modelId="{DC077C81-B659-404D-A33B-72CD96799210}" type="presOf" srcId="{029E877F-2024-40D5-A016-DE128A0C7F7D}" destId="{B7819136-1691-43DE-A965-D756F6859282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05D88F90-5756-46E3-9D91-C509E7495FA8}" type="presOf" srcId="{0B9403C5-DEC3-4FB8-B5E9-2D6F50C9F835}" destId="{103C2D07-C57E-4D70-975E-82BFCAADA054}" srcOrd="0" destOrd="0" presId="urn:microsoft.com/office/officeart/2005/8/layout/hierarchy6"/>
    <dgm:cxn modelId="{3DEB54A0-C6AB-48C5-8F89-38BCA69ED254}" type="presOf" srcId="{871E83FC-C0A7-4366-910C-0C2F0BA31BB4}" destId="{1CD6397F-75EE-4798-9222-CCACE974B0F9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35670AB4-8C6A-494F-80EE-EBDC9A7221B5}" type="presOf" srcId="{A60A7FE6-4381-412E-AA3E-2C4E0B8AEC8E}" destId="{74F16F6A-7BA9-4C4A-936E-2FD60E41CBC6}" srcOrd="0" destOrd="0" presId="urn:microsoft.com/office/officeart/2005/8/layout/hierarchy6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2A3B62BB-4CD4-4A9A-9EA4-399FA7C32E65}" type="presOf" srcId="{DD9AD3FD-14C0-456A-90F8-EB640CBBE478}" destId="{230CD390-102B-4D28-AED9-6F4F7739FC5C}" srcOrd="0" destOrd="0" presId="urn:microsoft.com/office/officeart/2005/8/layout/hierarchy6"/>
    <dgm:cxn modelId="{718CA1BF-C03B-4300-BED5-A34E743B459C}" srcId="{11C582FB-D301-4A67-835D-4CB7CEB50770}" destId="{DD9AD3FD-14C0-456A-90F8-EB640CBBE478}" srcOrd="3" destOrd="0" parTransId="{0B9403C5-DEC3-4FB8-B5E9-2D6F50C9F835}" sibTransId="{CC9B40B4-3412-4016-A2A9-2EC17657EBEE}"/>
    <dgm:cxn modelId="{9B831DCB-A497-4088-96EF-EA05A71A910B}" srcId="{EBA8B7DB-6598-4380-B1E1-363E74D81801}" destId="{BB831C98-E450-42FC-81F9-5548672AA4D3}" srcOrd="1" destOrd="0" parTransId="{685C348E-EB72-4ECC-9234-5FF113DE52F4}" sibTransId="{141B9279-7365-4F56-9624-55B469074362}"/>
    <dgm:cxn modelId="{EB0525D4-04A8-4570-A26B-97543449A6D2}" type="presOf" srcId="{CA4CC870-5F8C-4950-9C3F-CDDD8D47B8FE}" destId="{ADDD5734-79CB-4183-8EC2-3B41317D015B}" srcOrd="0" destOrd="0" presId="urn:microsoft.com/office/officeart/2005/8/layout/hierarchy6"/>
    <dgm:cxn modelId="{7910E8E0-B6BB-40C5-B247-821E8DBF1884}" type="presOf" srcId="{AFC26EE7-9EBD-4BAE-AB33-9786043877CC}" destId="{F4F8AD33-DE16-4391-A66E-06F42F6DE93B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68CD07F8-F44E-4BB0-AA71-18707F8EDEFD}" type="presOf" srcId="{EBA8B7DB-6598-4380-B1E1-363E74D81801}" destId="{F363464E-03AD-4819-BCA0-0FA469D48E0C}" srcOrd="0" destOrd="0" presId="urn:microsoft.com/office/officeart/2005/8/layout/hierarchy6"/>
    <dgm:cxn modelId="{7BAF40FC-F8E8-4449-A6A0-6233064C79C2}" type="presOf" srcId="{91FF6C16-4843-4FCD-BDA7-2EDCEEB4A38F}" destId="{33643D00-C75E-4DF5-A0F0-DFA21355EB8A}" srcOrd="0" destOrd="0" presId="urn:microsoft.com/office/officeart/2005/8/layout/hierarchy6"/>
    <dgm:cxn modelId="{CA946EFC-479F-49EF-AAB4-CE94EC34EC7D}" type="presOf" srcId="{685C348E-EB72-4ECC-9234-5FF113DE52F4}" destId="{9E177298-1606-463A-AFF9-D93058F5DACB}" srcOrd="0" destOrd="0" presId="urn:microsoft.com/office/officeart/2005/8/layout/hierarchy6"/>
    <dgm:cxn modelId="{00C5F843-434D-4F97-97B6-8FC7D96B408A}" type="presParOf" srcId="{3F07D7E2-E965-43CE-A330-13369F1805EA}" destId="{E466D950-1166-446A-8834-0989703BB104}" srcOrd="0" destOrd="0" presId="urn:microsoft.com/office/officeart/2005/8/layout/hierarchy6"/>
    <dgm:cxn modelId="{9EC4182F-F495-4BEA-ADD6-AD68363FA9C3}" type="presParOf" srcId="{E466D950-1166-446A-8834-0989703BB104}" destId="{9946BB4B-0D0D-4192-B468-E6FAAB5AE8F3}" srcOrd="0" destOrd="0" presId="urn:microsoft.com/office/officeart/2005/8/layout/hierarchy6"/>
    <dgm:cxn modelId="{131DF54A-B61D-4B38-A436-62A084536EE4}" type="presParOf" srcId="{9946BB4B-0D0D-4192-B468-E6FAAB5AE8F3}" destId="{3ED1BE28-E331-40BF-92DD-74F99908B77D}" srcOrd="0" destOrd="0" presId="urn:microsoft.com/office/officeart/2005/8/layout/hierarchy6"/>
    <dgm:cxn modelId="{A49645F8-55DD-493E-9367-8BD0F9CE4E84}" type="presParOf" srcId="{3ED1BE28-E331-40BF-92DD-74F99908B77D}" destId="{6244B4F7-B327-4EE2-8EC6-761014D046DA}" srcOrd="0" destOrd="0" presId="urn:microsoft.com/office/officeart/2005/8/layout/hierarchy6"/>
    <dgm:cxn modelId="{576C41FC-074E-4224-8F71-59A1FED32C67}" type="presParOf" srcId="{3ED1BE28-E331-40BF-92DD-74F99908B77D}" destId="{0810A678-E60C-4760-BC00-63A28DF49489}" srcOrd="1" destOrd="0" presId="urn:microsoft.com/office/officeart/2005/8/layout/hierarchy6"/>
    <dgm:cxn modelId="{EE0988A2-4BFF-48FC-8372-231B3BC0989B}" type="presParOf" srcId="{0810A678-E60C-4760-BC00-63A28DF49489}" destId="{33643D00-C75E-4DF5-A0F0-DFA21355EB8A}" srcOrd="0" destOrd="0" presId="urn:microsoft.com/office/officeart/2005/8/layout/hierarchy6"/>
    <dgm:cxn modelId="{0CDD67C4-B1A4-4358-BCE3-043DB81973B3}" type="presParOf" srcId="{0810A678-E60C-4760-BC00-63A28DF49489}" destId="{6E24BE85-D38B-4C1A-A7DF-16389060B567}" srcOrd="1" destOrd="0" presId="urn:microsoft.com/office/officeart/2005/8/layout/hierarchy6"/>
    <dgm:cxn modelId="{DB4AD9A3-4842-4D04-99D3-905E0C7E9912}" type="presParOf" srcId="{6E24BE85-D38B-4C1A-A7DF-16389060B567}" destId="{ADDD5734-79CB-4183-8EC2-3B41317D015B}" srcOrd="0" destOrd="0" presId="urn:microsoft.com/office/officeart/2005/8/layout/hierarchy6"/>
    <dgm:cxn modelId="{970004F4-46D2-4499-ACC2-25CE9B2E5912}" type="presParOf" srcId="{6E24BE85-D38B-4C1A-A7DF-16389060B567}" destId="{A88F0D0A-72A4-4B5D-B0A7-0F9BD5683579}" srcOrd="1" destOrd="0" presId="urn:microsoft.com/office/officeart/2005/8/layout/hierarchy6"/>
    <dgm:cxn modelId="{B90ECE4A-8EBD-48DE-A8FD-2B1B184469D9}" type="presParOf" srcId="{0810A678-E60C-4760-BC00-63A28DF49489}" destId="{67357A81-5F47-46C8-8791-23DB6B665016}" srcOrd="2" destOrd="0" presId="urn:microsoft.com/office/officeart/2005/8/layout/hierarchy6"/>
    <dgm:cxn modelId="{E19F70B2-D40F-413B-9816-E17FB357E5F2}" type="presParOf" srcId="{0810A678-E60C-4760-BC00-63A28DF49489}" destId="{7278A374-6AC7-4093-98A6-F87C32FEBB05}" srcOrd="3" destOrd="0" presId="urn:microsoft.com/office/officeart/2005/8/layout/hierarchy6"/>
    <dgm:cxn modelId="{481F47D8-F242-42D9-AB62-C190B5CFA616}" type="presParOf" srcId="{7278A374-6AC7-4093-98A6-F87C32FEBB05}" destId="{F363464E-03AD-4819-BCA0-0FA469D48E0C}" srcOrd="0" destOrd="0" presId="urn:microsoft.com/office/officeart/2005/8/layout/hierarchy6"/>
    <dgm:cxn modelId="{32838AB0-DA7E-4292-B443-57CF08C9EC0C}" type="presParOf" srcId="{7278A374-6AC7-4093-98A6-F87C32FEBB05}" destId="{F965F83D-9EC5-422A-AC7F-21013E865C34}" srcOrd="1" destOrd="0" presId="urn:microsoft.com/office/officeart/2005/8/layout/hierarchy6"/>
    <dgm:cxn modelId="{E2D8DFAC-D6CF-4487-AFF4-5A0D05212565}" type="presParOf" srcId="{F965F83D-9EC5-422A-AC7F-21013E865C34}" destId="{B7819136-1691-43DE-A965-D756F6859282}" srcOrd="0" destOrd="0" presId="urn:microsoft.com/office/officeart/2005/8/layout/hierarchy6"/>
    <dgm:cxn modelId="{77E00112-6639-4750-9F48-ADBC5C94B83B}" type="presParOf" srcId="{F965F83D-9EC5-422A-AC7F-21013E865C34}" destId="{639E6CFE-8EE4-42DD-A1B2-921E9422F546}" srcOrd="1" destOrd="0" presId="urn:microsoft.com/office/officeart/2005/8/layout/hierarchy6"/>
    <dgm:cxn modelId="{EE2281A4-529A-4D83-9FCC-A482205E5A0B}" type="presParOf" srcId="{639E6CFE-8EE4-42DD-A1B2-921E9422F546}" destId="{74F16F6A-7BA9-4C4A-936E-2FD60E41CBC6}" srcOrd="0" destOrd="0" presId="urn:microsoft.com/office/officeart/2005/8/layout/hierarchy6"/>
    <dgm:cxn modelId="{6681F97D-01D0-4936-BE9B-3AE2B7552F73}" type="presParOf" srcId="{639E6CFE-8EE4-42DD-A1B2-921E9422F546}" destId="{12787287-8258-4053-A9AA-08FC6579A4E5}" srcOrd="1" destOrd="0" presId="urn:microsoft.com/office/officeart/2005/8/layout/hierarchy6"/>
    <dgm:cxn modelId="{96DBCC4F-11F1-44DE-AFAB-4C701483F081}" type="presParOf" srcId="{F965F83D-9EC5-422A-AC7F-21013E865C34}" destId="{9E177298-1606-463A-AFF9-D93058F5DACB}" srcOrd="2" destOrd="0" presId="urn:microsoft.com/office/officeart/2005/8/layout/hierarchy6"/>
    <dgm:cxn modelId="{DADBD364-4239-44D8-A861-ED93EF218264}" type="presParOf" srcId="{F965F83D-9EC5-422A-AC7F-21013E865C34}" destId="{287626C9-8258-4797-AF95-B80FC7E11239}" srcOrd="3" destOrd="0" presId="urn:microsoft.com/office/officeart/2005/8/layout/hierarchy6"/>
    <dgm:cxn modelId="{B8E3BDD1-5858-444D-B216-264D047545A4}" type="presParOf" srcId="{287626C9-8258-4797-AF95-B80FC7E11239}" destId="{35DCB563-BE31-4672-A37B-AF06B9D42CD8}" srcOrd="0" destOrd="0" presId="urn:microsoft.com/office/officeart/2005/8/layout/hierarchy6"/>
    <dgm:cxn modelId="{FB92773F-A3E8-456A-8F89-24361238A989}" type="presParOf" srcId="{287626C9-8258-4797-AF95-B80FC7E11239}" destId="{7DB9E95D-AF9C-4BD7-9634-BE850475370D}" srcOrd="1" destOrd="0" presId="urn:microsoft.com/office/officeart/2005/8/layout/hierarchy6"/>
    <dgm:cxn modelId="{616E2E68-F38F-4613-81FF-95897C8014BF}" type="presParOf" srcId="{0810A678-E60C-4760-BC00-63A28DF49489}" destId="{E5E261E0-CCBC-4B5A-A904-F243E2AA53B0}" srcOrd="4" destOrd="0" presId="urn:microsoft.com/office/officeart/2005/8/layout/hierarchy6"/>
    <dgm:cxn modelId="{AE16B4DE-1216-4573-A3E1-E0702B9A6AD5}" type="presParOf" srcId="{0810A678-E60C-4760-BC00-63A28DF49489}" destId="{A28DAF53-A1BC-4030-9E28-A821B535C590}" srcOrd="5" destOrd="0" presId="urn:microsoft.com/office/officeart/2005/8/layout/hierarchy6"/>
    <dgm:cxn modelId="{5EBE2826-BB2E-4281-BD52-A18C2A22D867}" type="presParOf" srcId="{A28DAF53-A1BC-4030-9E28-A821B535C590}" destId="{1CD6397F-75EE-4798-9222-CCACE974B0F9}" srcOrd="0" destOrd="0" presId="urn:microsoft.com/office/officeart/2005/8/layout/hierarchy6"/>
    <dgm:cxn modelId="{4CA18187-6F56-4F52-BE37-48A1E5522C80}" type="presParOf" srcId="{A28DAF53-A1BC-4030-9E28-A821B535C590}" destId="{9D39E6FF-CEE1-408B-A2A2-2DF86198EC1D}" srcOrd="1" destOrd="0" presId="urn:microsoft.com/office/officeart/2005/8/layout/hierarchy6"/>
    <dgm:cxn modelId="{1D0C1BCD-7E6C-4F30-8C84-696E26B599DC}" type="presParOf" srcId="{0810A678-E60C-4760-BC00-63A28DF49489}" destId="{103C2D07-C57E-4D70-975E-82BFCAADA054}" srcOrd="6" destOrd="0" presId="urn:microsoft.com/office/officeart/2005/8/layout/hierarchy6"/>
    <dgm:cxn modelId="{9F8EB1FF-BF4D-444F-B992-AAA51A885838}" type="presParOf" srcId="{0810A678-E60C-4760-BC00-63A28DF49489}" destId="{4731C6C7-2985-4521-A3F6-CF49EEE12D81}" srcOrd="7" destOrd="0" presId="urn:microsoft.com/office/officeart/2005/8/layout/hierarchy6"/>
    <dgm:cxn modelId="{CA48094B-D0F1-45B4-B9B8-3F283912228F}" type="presParOf" srcId="{4731C6C7-2985-4521-A3F6-CF49EEE12D81}" destId="{230CD390-102B-4D28-AED9-6F4F7739FC5C}" srcOrd="0" destOrd="0" presId="urn:microsoft.com/office/officeart/2005/8/layout/hierarchy6"/>
    <dgm:cxn modelId="{6627F592-36C3-4057-A909-1AED7FFF681A}" type="presParOf" srcId="{4731C6C7-2985-4521-A3F6-CF49EEE12D81}" destId="{44C1627F-76F6-487F-8E8E-739418F2E2E4}" srcOrd="1" destOrd="0" presId="urn:microsoft.com/office/officeart/2005/8/layout/hierarchy6"/>
    <dgm:cxn modelId="{44A2D80A-D985-4C67-847D-6DE9BC5F2831}" type="presParOf" srcId="{0810A678-E60C-4760-BC00-63A28DF49489}" destId="{F4F8AD33-DE16-4391-A66E-06F42F6DE93B}" srcOrd="8" destOrd="0" presId="urn:microsoft.com/office/officeart/2005/8/layout/hierarchy6"/>
    <dgm:cxn modelId="{E46D2125-BB6F-482F-9F6C-9A98CC77EBC0}" type="presParOf" srcId="{0810A678-E60C-4760-BC00-63A28DF49489}" destId="{925A6838-2EAD-4C0C-971D-68A592C98012}" srcOrd="9" destOrd="0" presId="urn:microsoft.com/office/officeart/2005/8/layout/hierarchy6"/>
    <dgm:cxn modelId="{DAEBC337-B639-456E-A412-892D99ED5036}" type="presParOf" srcId="{925A6838-2EAD-4C0C-971D-68A592C98012}" destId="{44179545-E334-4429-BEBD-B7367FE4ED92}" srcOrd="0" destOrd="0" presId="urn:microsoft.com/office/officeart/2005/8/layout/hierarchy6"/>
    <dgm:cxn modelId="{495C129A-80D0-4B16-8BAA-E7106F5870A6}" type="presParOf" srcId="{925A6838-2EAD-4C0C-971D-68A592C98012}" destId="{B1A20990-68CA-44BE-90BB-E362E5B4FEA4}" srcOrd="1" destOrd="0" presId="urn:microsoft.com/office/officeart/2005/8/layout/hierarchy6"/>
    <dgm:cxn modelId="{D0CECFF1-7AEC-414F-8467-C08B442F16FD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Prepositional Phrase 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E48AD58B-8185-4834-9035-B6742D03ED9C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Conjunctions</a:t>
          </a:r>
        </a:p>
      </dgm:t>
    </dgm:pt>
    <dgm:pt modelId="{0E0051EC-9C35-43AA-B309-3AE9BBE68A38}" type="parTrans" cxnId="{38441A41-0EC5-4E6D-BA90-0A4319BFED65}">
      <dgm:prSet/>
      <dgm:spPr/>
      <dgm:t>
        <a:bodyPr/>
        <a:lstStyle/>
        <a:p>
          <a:endParaRPr lang="en-GB"/>
        </a:p>
      </dgm:t>
    </dgm:pt>
    <dgm:pt modelId="{2E6086DD-78D8-4164-8D33-4270AD83E5F4}" type="sibTrans" cxnId="{38441A41-0EC5-4E6D-BA90-0A4319BFED65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5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5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5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5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5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5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E05A62CD-9242-4A4D-8A0F-EF9B67F026D0}" type="pres">
      <dgm:prSet presAssocID="{0E0051EC-9C35-43AA-B309-3AE9BBE68A38}" presName="Name19" presStyleLbl="parChTrans1D2" presStyleIdx="3" presStyleCnt="5"/>
      <dgm:spPr/>
    </dgm:pt>
    <dgm:pt modelId="{54BBB850-B143-4A0E-B477-7DBF7C7396F7}" type="pres">
      <dgm:prSet presAssocID="{E48AD58B-8185-4834-9035-B6742D03ED9C}" presName="Name21" presStyleCnt="0"/>
      <dgm:spPr/>
    </dgm:pt>
    <dgm:pt modelId="{0874CB9C-58BA-43A9-8DF8-F8C8ED73DC09}" type="pres">
      <dgm:prSet presAssocID="{E48AD58B-8185-4834-9035-B6742D03ED9C}" presName="level2Shape" presStyleLbl="node2" presStyleIdx="3" presStyleCnt="5"/>
      <dgm:spPr/>
    </dgm:pt>
    <dgm:pt modelId="{7C20AEBE-6D72-4DCD-A078-0F9F2ACC6B47}" type="pres">
      <dgm:prSet presAssocID="{E48AD58B-8185-4834-9035-B6742D03ED9C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4" presStyleCnt="5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4" presStyleCnt="5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77ED360A-05FD-4C48-9CCB-4D70414E078C}" type="presOf" srcId="{E48AD58B-8185-4834-9035-B6742D03ED9C}" destId="{0874CB9C-58BA-43A9-8DF8-F8C8ED73DC09}" srcOrd="0" destOrd="0" presId="urn:microsoft.com/office/officeart/2005/8/layout/hierarchy6"/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8441A41-0EC5-4E6D-BA90-0A4319BFED65}" srcId="{11C582FB-D301-4A67-835D-4CB7CEB50770}" destId="{E48AD58B-8185-4834-9035-B6742D03ED9C}" srcOrd="3" destOrd="0" parTransId="{0E0051EC-9C35-43AA-B309-3AE9BBE68A38}" sibTransId="{2E6086DD-78D8-4164-8D33-4270AD83E5F4}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6B3105BC-D6BF-4AB3-A09A-C4984522DC23}" type="presOf" srcId="{0E0051EC-9C35-43AA-B309-3AE9BBE68A38}" destId="{E05A62CD-9242-4A4D-8A0F-EF9B67F026D0}" srcOrd="0" destOrd="0" presId="urn:microsoft.com/office/officeart/2005/8/layout/hierarchy6"/>
    <dgm:cxn modelId="{DBB8B9CA-692D-42E3-AFE6-AF58877DC3D0}" srcId="{11C582FB-D301-4A67-835D-4CB7CEB50770}" destId="{E4077D0A-89B9-48D0-B430-37B0E120FC14}" srcOrd="4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DB0683C8-80D6-475A-974C-B335EFD66373}" type="presParOf" srcId="{0810A678-E60C-4760-BC00-63A28DF49489}" destId="{E05A62CD-9242-4A4D-8A0F-EF9B67F026D0}" srcOrd="6" destOrd="0" presId="urn:microsoft.com/office/officeart/2005/8/layout/hierarchy6"/>
    <dgm:cxn modelId="{164CA5C9-C7C2-4ACD-942F-6D73224905BF}" type="presParOf" srcId="{0810A678-E60C-4760-BC00-63A28DF49489}" destId="{54BBB850-B143-4A0E-B477-7DBF7C7396F7}" srcOrd="7" destOrd="0" presId="urn:microsoft.com/office/officeart/2005/8/layout/hierarchy6"/>
    <dgm:cxn modelId="{F4B0F760-B05C-48FD-8129-03B1B2CB2F15}" type="presParOf" srcId="{54BBB850-B143-4A0E-B477-7DBF7C7396F7}" destId="{0874CB9C-58BA-43A9-8DF8-F8C8ED73DC09}" srcOrd="0" destOrd="0" presId="urn:microsoft.com/office/officeart/2005/8/layout/hierarchy6"/>
    <dgm:cxn modelId="{8FDF2C84-3920-4ECF-A60A-7D7CFEA884C9}" type="presParOf" srcId="{54BBB850-B143-4A0E-B477-7DBF7C7396F7}" destId="{7C20AEBE-6D72-4DCD-A078-0F9F2ACC6B47}" srcOrd="1" destOrd="0" presId="urn:microsoft.com/office/officeart/2005/8/layout/hierarchy6"/>
    <dgm:cxn modelId="{C25A8247-4BD5-4EA4-BEE3-5B8CE0D4835F}" type="presParOf" srcId="{0810A678-E60C-4760-BC00-63A28DF49489}" destId="{F7436063-BF3D-4400-ABDF-46A0C91AC2E1}" srcOrd="8" destOrd="0" presId="urn:microsoft.com/office/officeart/2005/8/layout/hierarchy6"/>
    <dgm:cxn modelId="{269459FE-844F-4787-9A50-922F7301D704}" type="presParOf" srcId="{0810A678-E60C-4760-BC00-63A28DF49489}" destId="{8C1F71A8-7336-4E9E-BE3C-D799F837D69C}" srcOrd="9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Verb Phrase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Prepositional Phrase 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7417BE7-4019-4B65-A16D-6E1DBCAE23BE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/>
            <a:t>Conjunctions</a:t>
          </a:r>
          <a:endParaRPr lang="en-GB" sz="1400" dirty="0"/>
        </a:p>
      </dgm:t>
    </dgm:pt>
    <dgm:pt modelId="{1B7B5B34-515F-4F99-A0F0-F222D3787B31}" type="parTrans" cxnId="{CD3EAAE7-0B7F-497F-BF4C-FB8B35C2C7CC}">
      <dgm:prSet/>
      <dgm:spPr/>
      <dgm:t>
        <a:bodyPr/>
        <a:lstStyle/>
        <a:p>
          <a:endParaRPr lang="en-GB"/>
        </a:p>
      </dgm:t>
    </dgm:pt>
    <dgm:pt modelId="{05500D74-2255-4E84-8263-87870FAE6F91}" type="sibTrans" cxnId="{CD3EAAE7-0B7F-497F-BF4C-FB8B35C2C7CC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5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5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5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5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5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5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B50BD3FB-E473-4512-B6AA-808DF406E318}" type="pres">
      <dgm:prSet presAssocID="{1B7B5B34-515F-4F99-A0F0-F222D3787B31}" presName="Name19" presStyleLbl="parChTrans1D2" presStyleIdx="3" presStyleCnt="5"/>
      <dgm:spPr/>
    </dgm:pt>
    <dgm:pt modelId="{62BEC6B5-0C37-489E-A763-6DC823071904}" type="pres">
      <dgm:prSet presAssocID="{37417BE7-4019-4B65-A16D-6E1DBCAE23BE}" presName="Name21" presStyleCnt="0"/>
      <dgm:spPr/>
    </dgm:pt>
    <dgm:pt modelId="{805C1892-4C01-49E5-868D-835B5611391E}" type="pres">
      <dgm:prSet presAssocID="{37417BE7-4019-4B65-A16D-6E1DBCAE23BE}" presName="level2Shape" presStyleLbl="node2" presStyleIdx="3" presStyleCnt="5"/>
      <dgm:spPr/>
    </dgm:pt>
    <dgm:pt modelId="{F1A35FC4-8345-4038-BBF7-5D129AD8D4B6}" type="pres">
      <dgm:prSet presAssocID="{37417BE7-4019-4B65-A16D-6E1DBCAE23BE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4" presStyleCnt="5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4" presStyleCnt="5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10F5E2AB-0B37-46F0-9597-B6B9FEFD1B83}" type="presOf" srcId="{37417BE7-4019-4B65-A16D-6E1DBCAE23BE}" destId="{805C1892-4C01-49E5-868D-835B5611391E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4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FA3DF0E3-EBC1-4E72-8064-BA18CE3494F5}" type="presOf" srcId="{1B7B5B34-515F-4F99-A0F0-F222D3787B31}" destId="{B50BD3FB-E473-4512-B6AA-808DF406E318}" srcOrd="0" destOrd="0" presId="urn:microsoft.com/office/officeart/2005/8/layout/hierarchy6"/>
    <dgm:cxn modelId="{CD3EAAE7-0B7F-497F-BF4C-FB8B35C2C7CC}" srcId="{11C582FB-D301-4A67-835D-4CB7CEB50770}" destId="{37417BE7-4019-4B65-A16D-6E1DBCAE23BE}" srcOrd="3" destOrd="0" parTransId="{1B7B5B34-515F-4F99-A0F0-F222D3787B31}" sibTransId="{05500D74-2255-4E84-8263-87870FAE6F91}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53509A8-9DB7-4EAE-A1F8-267D7325D4D6}" type="presParOf" srcId="{0810A678-E60C-4760-BC00-63A28DF49489}" destId="{B50BD3FB-E473-4512-B6AA-808DF406E318}" srcOrd="6" destOrd="0" presId="urn:microsoft.com/office/officeart/2005/8/layout/hierarchy6"/>
    <dgm:cxn modelId="{EB2BDA5C-7A75-4880-BE3D-C26BDADE8F0E}" type="presParOf" srcId="{0810A678-E60C-4760-BC00-63A28DF49489}" destId="{62BEC6B5-0C37-489E-A763-6DC823071904}" srcOrd="7" destOrd="0" presId="urn:microsoft.com/office/officeart/2005/8/layout/hierarchy6"/>
    <dgm:cxn modelId="{8D2261B0-CF68-42DE-AA26-A47A8E3C4703}" type="presParOf" srcId="{62BEC6B5-0C37-489E-A763-6DC823071904}" destId="{805C1892-4C01-49E5-868D-835B5611391E}" srcOrd="0" destOrd="0" presId="urn:microsoft.com/office/officeart/2005/8/layout/hierarchy6"/>
    <dgm:cxn modelId="{32B90D83-39D5-4107-9CBD-DF560A229EC5}" type="presParOf" srcId="{62BEC6B5-0C37-489E-A763-6DC823071904}" destId="{F1A35FC4-8345-4038-BBF7-5D129AD8D4B6}" srcOrd="1" destOrd="0" presId="urn:microsoft.com/office/officeart/2005/8/layout/hierarchy6"/>
    <dgm:cxn modelId="{C25A8247-4BD5-4EA4-BEE3-5B8CE0D4835F}" type="presParOf" srcId="{0810A678-E60C-4760-BC00-63A28DF49489}" destId="{F7436063-BF3D-4400-ABDF-46A0C91AC2E1}" srcOrd="8" destOrd="0" presId="urn:microsoft.com/office/officeart/2005/8/layout/hierarchy6"/>
    <dgm:cxn modelId="{269459FE-844F-4787-9A50-922F7301D704}" type="presParOf" srcId="{0810A678-E60C-4760-BC00-63A28DF49489}" destId="{8C1F71A8-7336-4E9E-BE3C-D799F837D69C}" srcOrd="9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Verb Phrase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Prepositional Phrase </a:t>
          </a:r>
          <a:br>
            <a:rPr lang="en-GB" sz="1400" dirty="0"/>
          </a:br>
          <a:r>
            <a:rPr lang="en-GB" sz="1400" dirty="0"/>
            <a:t>– Where things are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2F2F26B4-38DB-44F6-AE4F-3AB941941838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/>
            <a:t>Conjunctions</a:t>
          </a:r>
          <a:endParaRPr lang="en-GB" sz="1400" dirty="0"/>
        </a:p>
      </dgm:t>
    </dgm:pt>
    <dgm:pt modelId="{4FBDC1A2-9D66-46F0-B7C8-313B9FA1EAF4}" type="parTrans" cxnId="{63D3C7AD-661B-484A-AEDA-25AAA4BABB62}">
      <dgm:prSet/>
      <dgm:spPr/>
      <dgm:t>
        <a:bodyPr/>
        <a:lstStyle/>
        <a:p>
          <a:endParaRPr lang="en-GB"/>
        </a:p>
      </dgm:t>
    </dgm:pt>
    <dgm:pt modelId="{DC423633-E3C1-4773-B3EF-53CB8F076998}" type="sibTrans" cxnId="{63D3C7AD-661B-484A-AEDA-25AAA4BABB62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5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5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5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5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5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5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1E19C410-D02C-4CFB-804F-86AD470D3027}" type="pres">
      <dgm:prSet presAssocID="{4FBDC1A2-9D66-46F0-B7C8-313B9FA1EAF4}" presName="Name19" presStyleLbl="parChTrans1D2" presStyleIdx="3" presStyleCnt="5"/>
      <dgm:spPr/>
    </dgm:pt>
    <dgm:pt modelId="{C56A4264-3F83-4306-B4C6-F1F433444CE0}" type="pres">
      <dgm:prSet presAssocID="{2F2F26B4-38DB-44F6-AE4F-3AB941941838}" presName="Name21" presStyleCnt="0"/>
      <dgm:spPr/>
    </dgm:pt>
    <dgm:pt modelId="{B604E4B0-CC50-4E8D-8475-0F632A664100}" type="pres">
      <dgm:prSet presAssocID="{2F2F26B4-38DB-44F6-AE4F-3AB941941838}" presName="level2Shape" presStyleLbl="node2" presStyleIdx="3" presStyleCnt="5"/>
      <dgm:spPr/>
    </dgm:pt>
    <dgm:pt modelId="{A3E0DD1D-4AD6-4FFF-9562-6D5FBB727675}" type="pres">
      <dgm:prSet presAssocID="{2F2F26B4-38DB-44F6-AE4F-3AB941941838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4" presStyleCnt="5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4" presStyleCnt="5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3D3C7AD-661B-484A-AEDA-25AAA4BABB62}" srcId="{11C582FB-D301-4A67-835D-4CB7CEB50770}" destId="{2F2F26B4-38DB-44F6-AE4F-3AB941941838}" srcOrd="3" destOrd="0" parTransId="{4FBDC1A2-9D66-46F0-B7C8-313B9FA1EAF4}" sibTransId="{DC423633-E3C1-4773-B3EF-53CB8F076998}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4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91B45D6-7F0A-43D5-959C-E20C23BD93FE}" type="presOf" srcId="{4FBDC1A2-9D66-46F0-B7C8-313B9FA1EAF4}" destId="{1E19C410-D02C-4CFB-804F-86AD470D3027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61397FF4-FA4E-476D-9D4A-18C40BB83002}" type="presOf" srcId="{2F2F26B4-38DB-44F6-AE4F-3AB941941838}" destId="{B604E4B0-CC50-4E8D-8475-0F632A664100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9B4FF6A6-6E68-4372-9487-8AA3CFB5D405}" type="presParOf" srcId="{0810A678-E60C-4760-BC00-63A28DF49489}" destId="{1E19C410-D02C-4CFB-804F-86AD470D3027}" srcOrd="6" destOrd="0" presId="urn:microsoft.com/office/officeart/2005/8/layout/hierarchy6"/>
    <dgm:cxn modelId="{DE8D44BA-B857-4D88-BBFE-16F5C505FF22}" type="presParOf" srcId="{0810A678-E60C-4760-BC00-63A28DF49489}" destId="{C56A4264-3F83-4306-B4C6-F1F433444CE0}" srcOrd="7" destOrd="0" presId="urn:microsoft.com/office/officeart/2005/8/layout/hierarchy6"/>
    <dgm:cxn modelId="{4B2003B9-CCAE-48A0-87CD-9C89A1F9A0D8}" type="presParOf" srcId="{C56A4264-3F83-4306-B4C6-F1F433444CE0}" destId="{B604E4B0-CC50-4E8D-8475-0F632A664100}" srcOrd="0" destOrd="0" presId="urn:microsoft.com/office/officeart/2005/8/layout/hierarchy6"/>
    <dgm:cxn modelId="{01A1983E-EFD0-4688-8A69-448C9FBC90D8}" type="presParOf" srcId="{C56A4264-3F83-4306-B4C6-F1F433444CE0}" destId="{A3E0DD1D-4AD6-4FFF-9562-6D5FBB727675}" srcOrd="1" destOrd="0" presId="urn:microsoft.com/office/officeart/2005/8/layout/hierarchy6"/>
    <dgm:cxn modelId="{C25A8247-4BD5-4EA4-BEE3-5B8CE0D4835F}" type="presParOf" srcId="{0810A678-E60C-4760-BC00-63A28DF49489}" destId="{F7436063-BF3D-4400-ABDF-46A0C91AC2E1}" srcOrd="8" destOrd="0" presId="urn:microsoft.com/office/officeart/2005/8/layout/hierarchy6"/>
    <dgm:cxn modelId="{269459FE-844F-4787-9A50-922F7301D704}" type="presParOf" srcId="{0810A678-E60C-4760-BC00-63A28DF49489}" destId="{8C1F71A8-7336-4E9E-BE3C-D799F837D69C}" srcOrd="9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Verb Phrase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Prepositional Phrase  </a:t>
          </a:r>
          <a:br>
            <a:rPr lang="en-GB" sz="1400" dirty="0"/>
          </a:br>
          <a:r>
            <a:rPr lang="en-GB" sz="1400" dirty="0"/>
            <a:t>– Where things are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2F2F26B4-38DB-44F6-AE4F-3AB941941838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Conjunctions – Join clauses</a:t>
          </a:r>
        </a:p>
      </dgm:t>
    </dgm:pt>
    <dgm:pt modelId="{4FBDC1A2-9D66-46F0-B7C8-313B9FA1EAF4}" type="parTrans" cxnId="{63D3C7AD-661B-484A-AEDA-25AAA4BABB62}">
      <dgm:prSet/>
      <dgm:spPr/>
      <dgm:t>
        <a:bodyPr/>
        <a:lstStyle/>
        <a:p>
          <a:endParaRPr lang="en-GB"/>
        </a:p>
      </dgm:t>
    </dgm:pt>
    <dgm:pt modelId="{DC423633-E3C1-4773-B3EF-53CB8F076998}" type="sibTrans" cxnId="{63D3C7AD-661B-484A-AEDA-25AAA4BABB62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5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5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5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5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5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5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1E19C410-D02C-4CFB-804F-86AD470D3027}" type="pres">
      <dgm:prSet presAssocID="{4FBDC1A2-9D66-46F0-B7C8-313B9FA1EAF4}" presName="Name19" presStyleLbl="parChTrans1D2" presStyleIdx="3" presStyleCnt="5"/>
      <dgm:spPr/>
    </dgm:pt>
    <dgm:pt modelId="{C56A4264-3F83-4306-B4C6-F1F433444CE0}" type="pres">
      <dgm:prSet presAssocID="{2F2F26B4-38DB-44F6-AE4F-3AB941941838}" presName="Name21" presStyleCnt="0"/>
      <dgm:spPr/>
    </dgm:pt>
    <dgm:pt modelId="{B604E4B0-CC50-4E8D-8475-0F632A664100}" type="pres">
      <dgm:prSet presAssocID="{2F2F26B4-38DB-44F6-AE4F-3AB941941838}" presName="level2Shape" presStyleLbl="node2" presStyleIdx="3" presStyleCnt="5"/>
      <dgm:spPr/>
    </dgm:pt>
    <dgm:pt modelId="{A3E0DD1D-4AD6-4FFF-9562-6D5FBB727675}" type="pres">
      <dgm:prSet presAssocID="{2F2F26B4-38DB-44F6-AE4F-3AB941941838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4" presStyleCnt="5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4" presStyleCnt="5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3D3C7AD-661B-484A-AEDA-25AAA4BABB62}" srcId="{11C582FB-D301-4A67-835D-4CB7CEB50770}" destId="{2F2F26B4-38DB-44F6-AE4F-3AB941941838}" srcOrd="3" destOrd="0" parTransId="{4FBDC1A2-9D66-46F0-B7C8-313B9FA1EAF4}" sibTransId="{DC423633-E3C1-4773-B3EF-53CB8F076998}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4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91B45D6-7F0A-43D5-959C-E20C23BD93FE}" type="presOf" srcId="{4FBDC1A2-9D66-46F0-B7C8-313B9FA1EAF4}" destId="{1E19C410-D02C-4CFB-804F-86AD470D3027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61397FF4-FA4E-476D-9D4A-18C40BB83002}" type="presOf" srcId="{2F2F26B4-38DB-44F6-AE4F-3AB941941838}" destId="{B604E4B0-CC50-4E8D-8475-0F632A664100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9B4FF6A6-6E68-4372-9487-8AA3CFB5D405}" type="presParOf" srcId="{0810A678-E60C-4760-BC00-63A28DF49489}" destId="{1E19C410-D02C-4CFB-804F-86AD470D3027}" srcOrd="6" destOrd="0" presId="urn:microsoft.com/office/officeart/2005/8/layout/hierarchy6"/>
    <dgm:cxn modelId="{DE8D44BA-B857-4D88-BBFE-16F5C505FF22}" type="presParOf" srcId="{0810A678-E60C-4760-BC00-63A28DF49489}" destId="{C56A4264-3F83-4306-B4C6-F1F433444CE0}" srcOrd="7" destOrd="0" presId="urn:microsoft.com/office/officeart/2005/8/layout/hierarchy6"/>
    <dgm:cxn modelId="{4B2003B9-CCAE-48A0-87CD-9C89A1F9A0D8}" type="presParOf" srcId="{C56A4264-3F83-4306-B4C6-F1F433444CE0}" destId="{B604E4B0-CC50-4E8D-8475-0F632A664100}" srcOrd="0" destOrd="0" presId="urn:microsoft.com/office/officeart/2005/8/layout/hierarchy6"/>
    <dgm:cxn modelId="{01A1983E-EFD0-4688-8A69-448C9FBC90D8}" type="presParOf" srcId="{C56A4264-3F83-4306-B4C6-F1F433444CE0}" destId="{A3E0DD1D-4AD6-4FFF-9562-6D5FBB727675}" srcOrd="1" destOrd="0" presId="urn:microsoft.com/office/officeart/2005/8/layout/hierarchy6"/>
    <dgm:cxn modelId="{C25A8247-4BD5-4EA4-BEE3-5B8CE0D4835F}" type="presParOf" srcId="{0810A678-E60C-4760-BC00-63A28DF49489}" destId="{F7436063-BF3D-4400-ABDF-46A0C91AC2E1}" srcOrd="8" destOrd="0" presId="urn:microsoft.com/office/officeart/2005/8/layout/hierarchy6"/>
    <dgm:cxn modelId="{269459FE-844F-4787-9A50-922F7301D704}" type="presParOf" srcId="{0810A678-E60C-4760-BC00-63A28DF49489}" destId="{8C1F71A8-7336-4E9E-BE3C-D799F837D69C}" srcOrd="9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Verb Phrase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Punctuation – </a:t>
          </a:r>
          <a:br>
            <a:rPr lang="en-GB" sz="1400" dirty="0"/>
          </a:br>
          <a:r>
            <a:rPr lang="en-GB" sz="1400" dirty="0"/>
            <a:t>Helps readers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Prepositional Phrase </a:t>
          </a:r>
          <a:br>
            <a:rPr lang="en-GB" sz="1400" dirty="0"/>
          </a:br>
          <a:r>
            <a:rPr lang="en-GB" sz="1400" dirty="0"/>
            <a:t>– Where things are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52867544-7B84-4746-8E15-83A3487D89AC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Conjunctions – Joins clauses</a:t>
          </a:r>
        </a:p>
      </dgm:t>
    </dgm:pt>
    <dgm:pt modelId="{247D286C-6A9F-4199-92CF-EBF31CE96611}" type="parTrans" cxnId="{6F452B01-9126-445A-BAD9-D7AEDB228C95}">
      <dgm:prSet/>
      <dgm:spPr/>
      <dgm:t>
        <a:bodyPr/>
        <a:lstStyle/>
        <a:p>
          <a:endParaRPr lang="en-GB"/>
        </a:p>
      </dgm:t>
    </dgm:pt>
    <dgm:pt modelId="{21986C40-4871-47AC-BAF7-D2D9E2FA9C12}" type="sibTrans" cxnId="{6F452B01-9126-445A-BAD9-D7AEDB228C95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5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5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5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5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5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5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26DD600A-3C46-4D9E-8379-10794F66924A}" type="pres">
      <dgm:prSet presAssocID="{247D286C-6A9F-4199-92CF-EBF31CE96611}" presName="Name19" presStyleLbl="parChTrans1D2" presStyleIdx="3" presStyleCnt="5"/>
      <dgm:spPr/>
    </dgm:pt>
    <dgm:pt modelId="{A401F59E-F6BB-4071-917C-58A8480DCA91}" type="pres">
      <dgm:prSet presAssocID="{52867544-7B84-4746-8E15-83A3487D89AC}" presName="Name21" presStyleCnt="0"/>
      <dgm:spPr/>
    </dgm:pt>
    <dgm:pt modelId="{257F4FAA-9336-4ABC-A5F4-051B56828069}" type="pres">
      <dgm:prSet presAssocID="{52867544-7B84-4746-8E15-83A3487D89AC}" presName="level2Shape" presStyleLbl="node2" presStyleIdx="3" presStyleCnt="5"/>
      <dgm:spPr/>
    </dgm:pt>
    <dgm:pt modelId="{2571A752-5BF3-49A6-B4C7-AF444655A36B}" type="pres">
      <dgm:prSet presAssocID="{52867544-7B84-4746-8E15-83A3487D89AC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4" presStyleCnt="5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4" presStyleCnt="5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6F452B01-9126-445A-BAD9-D7AEDB228C95}" srcId="{11C582FB-D301-4A67-835D-4CB7CEB50770}" destId="{52867544-7B84-4746-8E15-83A3487D89AC}" srcOrd="3" destOrd="0" parTransId="{247D286C-6A9F-4199-92CF-EBF31CE96611}" sibTransId="{21986C40-4871-47AC-BAF7-D2D9E2FA9C12}"/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C432552-A7C8-428E-8E18-ABD008BE4FB1}" type="presOf" srcId="{52867544-7B84-4746-8E15-83A3487D89AC}" destId="{257F4FAA-9336-4ABC-A5F4-051B56828069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4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717567D9-AC72-4092-86A8-1B30EED93182}" type="presOf" srcId="{247D286C-6A9F-4199-92CF-EBF31CE96611}" destId="{26DD600A-3C46-4D9E-8379-10794F66924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D9022BD4-3158-4E2D-ABE1-DEDF5B9F942E}" type="presParOf" srcId="{0810A678-E60C-4760-BC00-63A28DF49489}" destId="{26DD600A-3C46-4D9E-8379-10794F66924A}" srcOrd="6" destOrd="0" presId="urn:microsoft.com/office/officeart/2005/8/layout/hierarchy6"/>
    <dgm:cxn modelId="{48AA215C-2A51-4A0C-897E-74D08A2E5E6C}" type="presParOf" srcId="{0810A678-E60C-4760-BC00-63A28DF49489}" destId="{A401F59E-F6BB-4071-917C-58A8480DCA91}" srcOrd="7" destOrd="0" presId="urn:microsoft.com/office/officeart/2005/8/layout/hierarchy6"/>
    <dgm:cxn modelId="{5DD2B3F8-9881-4135-A81B-7D58416618EE}" type="presParOf" srcId="{A401F59E-F6BB-4071-917C-58A8480DCA91}" destId="{257F4FAA-9336-4ABC-A5F4-051B56828069}" srcOrd="0" destOrd="0" presId="urn:microsoft.com/office/officeart/2005/8/layout/hierarchy6"/>
    <dgm:cxn modelId="{E2FAB8BA-3650-4CE7-AFA3-5BB535BFC23F}" type="presParOf" srcId="{A401F59E-F6BB-4071-917C-58A8480DCA91}" destId="{2571A752-5BF3-49A6-B4C7-AF444655A36B}" srcOrd="1" destOrd="0" presId="urn:microsoft.com/office/officeart/2005/8/layout/hierarchy6"/>
    <dgm:cxn modelId="{C25A8247-4BD5-4EA4-BEE3-5B8CE0D4835F}" type="presParOf" srcId="{0810A678-E60C-4760-BC00-63A28DF49489}" destId="{F7436063-BF3D-4400-ABDF-46A0C91AC2E1}" srcOrd="8" destOrd="0" presId="urn:microsoft.com/office/officeart/2005/8/layout/hierarchy6"/>
    <dgm:cxn modelId="{269459FE-844F-4787-9A50-922F7301D704}" type="presParOf" srcId="{0810A678-E60C-4760-BC00-63A28DF49489}" destId="{8C1F71A8-7336-4E9E-BE3C-D799F837D69C}" srcOrd="9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Noun Phrase 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Prepositional Phrase 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BB831C98-E450-42FC-81F9-5548672AA4D3}">
      <dgm:prSet phldrT="[Text]" custT="1"/>
      <dgm:spPr>
        <a:solidFill>
          <a:srgbClr val="00B0F0"/>
        </a:solidFill>
      </dgm:spPr>
      <dgm:t>
        <a:bodyPr/>
        <a:lstStyle/>
        <a:p>
          <a:r>
            <a:rPr lang="en-GB" sz="1800" dirty="0"/>
            <a:t>Adverb</a:t>
          </a:r>
        </a:p>
      </dgm:t>
    </dgm:pt>
    <dgm:pt modelId="{685C348E-EB72-4ECC-9234-5FF113DE52F4}" type="parTrans" cxnId="{9B831DCB-A497-4088-96EF-EA05A71A910B}">
      <dgm:prSet/>
      <dgm:spPr/>
      <dgm:t>
        <a:bodyPr/>
        <a:lstStyle/>
        <a:p>
          <a:endParaRPr lang="en-GB"/>
        </a:p>
      </dgm:t>
    </dgm:pt>
    <dgm:pt modelId="{141B9279-7365-4F56-9624-55B469074362}" type="sibTrans" cxnId="{9B831DCB-A497-4088-96EF-EA05A71A910B}">
      <dgm:prSet/>
      <dgm:spPr/>
      <dgm:t>
        <a:bodyPr/>
        <a:lstStyle/>
        <a:p>
          <a:endParaRPr lang="en-GB"/>
        </a:p>
      </dgm:t>
    </dgm:pt>
    <dgm:pt modelId="{78EDD04D-531A-40C9-8A05-2C2E75070BEB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Punctuation </a:t>
          </a:r>
        </a:p>
      </dgm:t>
    </dgm:pt>
    <dgm:pt modelId="{AFC26EE7-9EBD-4BAE-AB33-9786043877CC}" type="parTrans" cxnId="{9EA2DB05-5598-425C-89C5-85C006FBC852}">
      <dgm:prSet/>
      <dgm:spPr/>
      <dgm:t>
        <a:bodyPr/>
        <a:lstStyle/>
        <a:p>
          <a:endParaRPr lang="en-GB"/>
        </a:p>
      </dgm:t>
    </dgm:pt>
    <dgm:pt modelId="{C6AAE4F7-7180-41A3-9539-B61677FEB021}" type="sibTrans" cxnId="{9EA2DB05-5598-425C-89C5-85C006FBC852}">
      <dgm:prSet/>
      <dgm:spPr/>
      <dgm:t>
        <a:bodyPr/>
        <a:lstStyle/>
        <a:p>
          <a:endParaRPr lang="en-GB"/>
        </a:p>
      </dgm:t>
    </dgm:pt>
    <dgm:pt modelId="{A60A7FE6-4381-412E-AA3E-2C4E0B8AEC8E}">
      <dgm:prSet phldrT="[Text]" custT="1"/>
      <dgm:spPr>
        <a:solidFill>
          <a:srgbClr val="00B0F0"/>
        </a:solidFill>
      </dgm:spPr>
      <dgm:t>
        <a:bodyPr/>
        <a:lstStyle/>
        <a:p>
          <a:r>
            <a:rPr lang="en-GB" sz="1800"/>
            <a:t>Verb</a:t>
          </a:r>
          <a:endParaRPr lang="en-GB" sz="1800" dirty="0"/>
        </a:p>
      </dgm:t>
    </dgm:pt>
    <dgm:pt modelId="{029E877F-2024-40D5-A016-DE128A0C7F7D}" type="parTrans" cxnId="{A0835F4A-B00F-462F-80F7-610487F44EDB}">
      <dgm:prSet/>
      <dgm:spPr/>
      <dgm:t>
        <a:bodyPr/>
        <a:lstStyle/>
        <a:p>
          <a:endParaRPr lang="en-GB"/>
        </a:p>
      </dgm:t>
    </dgm:pt>
    <dgm:pt modelId="{E5CA01EF-503D-4075-9526-7A0ABC3456C6}" type="sibTrans" cxnId="{A0835F4A-B00F-462F-80F7-610487F44EDB}">
      <dgm:prSet/>
      <dgm:spPr/>
      <dgm:t>
        <a:bodyPr/>
        <a:lstStyle/>
        <a:p>
          <a:endParaRPr lang="en-GB"/>
        </a:p>
      </dgm:t>
    </dgm:pt>
    <dgm:pt modelId="{DD9AD3FD-14C0-456A-90F8-EB640CBBE478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200"/>
            <a:t>Conjunctions</a:t>
          </a:r>
          <a:endParaRPr lang="en-GB" sz="1200" dirty="0"/>
        </a:p>
      </dgm:t>
    </dgm:pt>
    <dgm:pt modelId="{0B9403C5-DEC3-4FB8-B5E9-2D6F50C9F835}" type="parTrans" cxnId="{718CA1BF-C03B-4300-BED5-A34E743B459C}">
      <dgm:prSet/>
      <dgm:spPr/>
      <dgm:t>
        <a:bodyPr/>
        <a:lstStyle/>
        <a:p>
          <a:endParaRPr lang="en-GB"/>
        </a:p>
      </dgm:t>
    </dgm:pt>
    <dgm:pt modelId="{CC9B40B4-3412-4016-A2A9-2EC17657EBEE}" type="sibTrans" cxnId="{718CA1BF-C03B-4300-BED5-A34E743B459C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5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5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5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5"/>
      <dgm:spPr/>
    </dgm:pt>
    <dgm:pt modelId="{F965F83D-9EC5-422A-AC7F-21013E865C34}" type="pres">
      <dgm:prSet presAssocID="{EBA8B7DB-6598-4380-B1E1-363E74D81801}" presName="hierChild3" presStyleCnt="0"/>
      <dgm:spPr/>
    </dgm:pt>
    <dgm:pt modelId="{B7819136-1691-43DE-A965-D756F6859282}" type="pres">
      <dgm:prSet presAssocID="{029E877F-2024-40D5-A016-DE128A0C7F7D}" presName="Name19" presStyleLbl="parChTrans1D3" presStyleIdx="0" presStyleCnt="2"/>
      <dgm:spPr/>
    </dgm:pt>
    <dgm:pt modelId="{639E6CFE-8EE4-42DD-A1B2-921E9422F546}" type="pres">
      <dgm:prSet presAssocID="{A60A7FE6-4381-412E-AA3E-2C4E0B8AEC8E}" presName="Name21" presStyleCnt="0"/>
      <dgm:spPr/>
    </dgm:pt>
    <dgm:pt modelId="{74F16F6A-7BA9-4C4A-936E-2FD60E41CBC6}" type="pres">
      <dgm:prSet presAssocID="{A60A7FE6-4381-412E-AA3E-2C4E0B8AEC8E}" presName="level2Shape" presStyleLbl="node3" presStyleIdx="0" presStyleCnt="2"/>
      <dgm:spPr/>
    </dgm:pt>
    <dgm:pt modelId="{12787287-8258-4053-A9AA-08FC6579A4E5}" type="pres">
      <dgm:prSet presAssocID="{A60A7FE6-4381-412E-AA3E-2C4E0B8AEC8E}" presName="hierChild3" presStyleCnt="0"/>
      <dgm:spPr/>
    </dgm:pt>
    <dgm:pt modelId="{9E177298-1606-463A-AFF9-D93058F5DACB}" type="pres">
      <dgm:prSet presAssocID="{685C348E-EB72-4ECC-9234-5FF113DE52F4}" presName="Name19" presStyleLbl="parChTrans1D3" presStyleIdx="1" presStyleCnt="2"/>
      <dgm:spPr/>
    </dgm:pt>
    <dgm:pt modelId="{287626C9-8258-4797-AF95-B80FC7E11239}" type="pres">
      <dgm:prSet presAssocID="{BB831C98-E450-42FC-81F9-5548672AA4D3}" presName="Name21" presStyleCnt="0"/>
      <dgm:spPr/>
    </dgm:pt>
    <dgm:pt modelId="{35DCB563-BE31-4672-A37B-AF06B9D42CD8}" type="pres">
      <dgm:prSet presAssocID="{BB831C98-E450-42FC-81F9-5548672AA4D3}" presName="level2Shape" presStyleLbl="node3" presStyleIdx="1" presStyleCnt="2"/>
      <dgm:spPr/>
    </dgm:pt>
    <dgm:pt modelId="{7DB9E95D-AF9C-4BD7-9634-BE850475370D}" type="pres">
      <dgm:prSet presAssocID="{BB831C98-E450-42FC-81F9-5548672AA4D3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5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5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103C2D07-C57E-4D70-975E-82BFCAADA054}" type="pres">
      <dgm:prSet presAssocID="{0B9403C5-DEC3-4FB8-B5E9-2D6F50C9F835}" presName="Name19" presStyleLbl="parChTrans1D2" presStyleIdx="3" presStyleCnt="5"/>
      <dgm:spPr/>
    </dgm:pt>
    <dgm:pt modelId="{4731C6C7-2985-4521-A3F6-CF49EEE12D81}" type="pres">
      <dgm:prSet presAssocID="{DD9AD3FD-14C0-456A-90F8-EB640CBBE478}" presName="Name21" presStyleCnt="0"/>
      <dgm:spPr/>
    </dgm:pt>
    <dgm:pt modelId="{230CD390-102B-4D28-AED9-6F4F7739FC5C}" type="pres">
      <dgm:prSet presAssocID="{DD9AD3FD-14C0-456A-90F8-EB640CBBE478}" presName="level2Shape" presStyleLbl="node2" presStyleIdx="3" presStyleCnt="5"/>
      <dgm:spPr/>
    </dgm:pt>
    <dgm:pt modelId="{44C1627F-76F6-487F-8E8E-739418F2E2E4}" type="pres">
      <dgm:prSet presAssocID="{DD9AD3FD-14C0-456A-90F8-EB640CBBE478}" presName="hierChild3" presStyleCnt="0"/>
      <dgm:spPr/>
    </dgm:pt>
    <dgm:pt modelId="{F4F8AD33-DE16-4391-A66E-06F42F6DE93B}" type="pres">
      <dgm:prSet presAssocID="{AFC26EE7-9EBD-4BAE-AB33-9786043877CC}" presName="Name19" presStyleLbl="parChTrans1D2" presStyleIdx="4" presStyleCnt="5"/>
      <dgm:spPr/>
    </dgm:pt>
    <dgm:pt modelId="{925A6838-2EAD-4C0C-971D-68A592C98012}" type="pres">
      <dgm:prSet presAssocID="{78EDD04D-531A-40C9-8A05-2C2E75070BEB}" presName="Name21" presStyleCnt="0"/>
      <dgm:spPr/>
    </dgm:pt>
    <dgm:pt modelId="{44179545-E334-4429-BEBD-B7367FE4ED92}" type="pres">
      <dgm:prSet presAssocID="{78EDD04D-531A-40C9-8A05-2C2E75070BEB}" presName="level2Shape" presStyleLbl="node2" presStyleIdx="4" presStyleCnt="5"/>
      <dgm:spPr/>
    </dgm:pt>
    <dgm:pt modelId="{B1A20990-68CA-44BE-90BB-E362E5B4FEA4}" type="pres">
      <dgm:prSet presAssocID="{78EDD04D-531A-40C9-8A05-2C2E75070BEB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9EA2DB05-5598-425C-89C5-85C006FBC852}" srcId="{11C582FB-D301-4A67-835D-4CB7CEB50770}" destId="{78EDD04D-531A-40C9-8A05-2C2E75070BEB}" srcOrd="4" destOrd="0" parTransId="{AFC26EE7-9EBD-4BAE-AB33-9786043877CC}" sibTransId="{C6AAE4F7-7180-41A3-9539-B61677FEB021}"/>
    <dgm:cxn modelId="{66CB6716-AC9E-4283-8DC6-13455D1F4C77}" type="presOf" srcId="{BB831C98-E450-42FC-81F9-5548672AA4D3}" destId="{35DCB563-BE31-4672-A37B-AF06B9D42CD8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DD53DB67-76B2-44CC-A265-42DD8DCDD5EC}" type="presOf" srcId="{BFDFC3B0-E6E0-4ABD-B046-5D5D74C9AE11}" destId="{E5E261E0-CCBC-4B5A-A904-F243E2AA53B0}" srcOrd="0" destOrd="0" presId="urn:microsoft.com/office/officeart/2005/8/layout/hierarchy6"/>
    <dgm:cxn modelId="{A0835F4A-B00F-462F-80F7-610487F44EDB}" srcId="{EBA8B7DB-6598-4380-B1E1-363E74D81801}" destId="{A60A7FE6-4381-412E-AA3E-2C4E0B8AEC8E}" srcOrd="0" destOrd="0" parTransId="{029E877F-2024-40D5-A016-DE128A0C7F7D}" sibTransId="{E5CA01EF-503D-4075-9526-7A0ABC3456C6}"/>
    <dgm:cxn modelId="{AB983450-D1B0-4D80-A667-0BE94CD02F56}" type="presOf" srcId="{11C582FB-D301-4A67-835D-4CB7CEB50770}" destId="{6244B4F7-B327-4EE2-8EC6-761014D046DA}" srcOrd="0" destOrd="0" presId="urn:microsoft.com/office/officeart/2005/8/layout/hierarchy6"/>
    <dgm:cxn modelId="{9D3A727A-9CFC-4060-A223-4155AD026520}" type="presOf" srcId="{78EDD04D-531A-40C9-8A05-2C2E75070BEB}" destId="{44179545-E334-4429-BEBD-B7367FE4ED92}" srcOrd="0" destOrd="0" presId="urn:microsoft.com/office/officeart/2005/8/layout/hierarchy6"/>
    <dgm:cxn modelId="{B820D67D-E93A-45D6-BE8B-E4D0B6D5B86D}" type="presOf" srcId="{6164C4B7-2FD3-411B-9DE0-6075F300ACD2}" destId="{67357A81-5F47-46C8-8791-23DB6B665016}" srcOrd="0" destOrd="0" presId="urn:microsoft.com/office/officeart/2005/8/layout/hierarchy6"/>
    <dgm:cxn modelId="{DC077C81-B659-404D-A33B-72CD96799210}" type="presOf" srcId="{029E877F-2024-40D5-A016-DE128A0C7F7D}" destId="{B7819136-1691-43DE-A965-D756F6859282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05D88F90-5756-46E3-9D91-C509E7495FA8}" type="presOf" srcId="{0B9403C5-DEC3-4FB8-B5E9-2D6F50C9F835}" destId="{103C2D07-C57E-4D70-975E-82BFCAADA054}" srcOrd="0" destOrd="0" presId="urn:microsoft.com/office/officeart/2005/8/layout/hierarchy6"/>
    <dgm:cxn modelId="{3DEB54A0-C6AB-48C5-8F89-38BCA69ED254}" type="presOf" srcId="{871E83FC-C0A7-4366-910C-0C2F0BA31BB4}" destId="{1CD6397F-75EE-4798-9222-CCACE974B0F9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35670AB4-8C6A-494F-80EE-EBDC9A7221B5}" type="presOf" srcId="{A60A7FE6-4381-412E-AA3E-2C4E0B8AEC8E}" destId="{74F16F6A-7BA9-4C4A-936E-2FD60E41CBC6}" srcOrd="0" destOrd="0" presId="urn:microsoft.com/office/officeart/2005/8/layout/hierarchy6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2A3B62BB-4CD4-4A9A-9EA4-399FA7C32E65}" type="presOf" srcId="{DD9AD3FD-14C0-456A-90F8-EB640CBBE478}" destId="{230CD390-102B-4D28-AED9-6F4F7739FC5C}" srcOrd="0" destOrd="0" presId="urn:microsoft.com/office/officeart/2005/8/layout/hierarchy6"/>
    <dgm:cxn modelId="{718CA1BF-C03B-4300-BED5-A34E743B459C}" srcId="{11C582FB-D301-4A67-835D-4CB7CEB50770}" destId="{DD9AD3FD-14C0-456A-90F8-EB640CBBE478}" srcOrd="3" destOrd="0" parTransId="{0B9403C5-DEC3-4FB8-B5E9-2D6F50C9F835}" sibTransId="{CC9B40B4-3412-4016-A2A9-2EC17657EBEE}"/>
    <dgm:cxn modelId="{9B831DCB-A497-4088-96EF-EA05A71A910B}" srcId="{EBA8B7DB-6598-4380-B1E1-363E74D81801}" destId="{BB831C98-E450-42FC-81F9-5548672AA4D3}" srcOrd="1" destOrd="0" parTransId="{685C348E-EB72-4ECC-9234-5FF113DE52F4}" sibTransId="{141B9279-7365-4F56-9624-55B469074362}"/>
    <dgm:cxn modelId="{EB0525D4-04A8-4570-A26B-97543449A6D2}" type="presOf" srcId="{CA4CC870-5F8C-4950-9C3F-CDDD8D47B8FE}" destId="{ADDD5734-79CB-4183-8EC2-3B41317D015B}" srcOrd="0" destOrd="0" presId="urn:microsoft.com/office/officeart/2005/8/layout/hierarchy6"/>
    <dgm:cxn modelId="{7910E8E0-B6BB-40C5-B247-821E8DBF1884}" type="presOf" srcId="{AFC26EE7-9EBD-4BAE-AB33-9786043877CC}" destId="{F4F8AD33-DE16-4391-A66E-06F42F6DE93B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68CD07F8-F44E-4BB0-AA71-18707F8EDEFD}" type="presOf" srcId="{EBA8B7DB-6598-4380-B1E1-363E74D81801}" destId="{F363464E-03AD-4819-BCA0-0FA469D48E0C}" srcOrd="0" destOrd="0" presId="urn:microsoft.com/office/officeart/2005/8/layout/hierarchy6"/>
    <dgm:cxn modelId="{7BAF40FC-F8E8-4449-A6A0-6233064C79C2}" type="presOf" srcId="{91FF6C16-4843-4FCD-BDA7-2EDCEEB4A38F}" destId="{33643D00-C75E-4DF5-A0F0-DFA21355EB8A}" srcOrd="0" destOrd="0" presId="urn:microsoft.com/office/officeart/2005/8/layout/hierarchy6"/>
    <dgm:cxn modelId="{CA946EFC-479F-49EF-AAB4-CE94EC34EC7D}" type="presOf" srcId="{685C348E-EB72-4ECC-9234-5FF113DE52F4}" destId="{9E177298-1606-463A-AFF9-D93058F5DACB}" srcOrd="0" destOrd="0" presId="urn:microsoft.com/office/officeart/2005/8/layout/hierarchy6"/>
    <dgm:cxn modelId="{00C5F843-434D-4F97-97B6-8FC7D96B408A}" type="presParOf" srcId="{3F07D7E2-E965-43CE-A330-13369F1805EA}" destId="{E466D950-1166-446A-8834-0989703BB104}" srcOrd="0" destOrd="0" presId="urn:microsoft.com/office/officeart/2005/8/layout/hierarchy6"/>
    <dgm:cxn modelId="{9EC4182F-F495-4BEA-ADD6-AD68363FA9C3}" type="presParOf" srcId="{E466D950-1166-446A-8834-0989703BB104}" destId="{9946BB4B-0D0D-4192-B468-E6FAAB5AE8F3}" srcOrd="0" destOrd="0" presId="urn:microsoft.com/office/officeart/2005/8/layout/hierarchy6"/>
    <dgm:cxn modelId="{131DF54A-B61D-4B38-A436-62A084536EE4}" type="presParOf" srcId="{9946BB4B-0D0D-4192-B468-E6FAAB5AE8F3}" destId="{3ED1BE28-E331-40BF-92DD-74F99908B77D}" srcOrd="0" destOrd="0" presId="urn:microsoft.com/office/officeart/2005/8/layout/hierarchy6"/>
    <dgm:cxn modelId="{A49645F8-55DD-493E-9367-8BD0F9CE4E84}" type="presParOf" srcId="{3ED1BE28-E331-40BF-92DD-74F99908B77D}" destId="{6244B4F7-B327-4EE2-8EC6-761014D046DA}" srcOrd="0" destOrd="0" presId="urn:microsoft.com/office/officeart/2005/8/layout/hierarchy6"/>
    <dgm:cxn modelId="{576C41FC-074E-4224-8F71-59A1FED32C67}" type="presParOf" srcId="{3ED1BE28-E331-40BF-92DD-74F99908B77D}" destId="{0810A678-E60C-4760-BC00-63A28DF49489}" srcOrd="1" destOrd="0" presId="urn:microsoft.com/office/officeart/2005/8/layout/hierarchy6"/>
    <dgm:cxn modelId="{EE0988A2-4BFF-48FC-8372-231B3BC0989B}" type="presParOf" srcId="{0810A678-E60C-4760-BC00-63A28DF49489}" destId="{33643D00-C75E-4DF5-A0F0-DFA21355EB8A}" srcOrd="0" destOrd="0" presId="urn:microsoft.com/office/officeart/2005/8/layout/hierarchy6"/>
    <dgm:cxn modelId="{0CDD67C4-B1A4-4358-BCE3-043DB81973B3}" type="presParOf" srcId="{0810A678-E60C-4760-BC00-63A28DF49489}" destId="{6E24BE85-D38B-4C1A-A7DF-16389060B567}" srcOrd="1" destOrd="0" presId="urn:microsoft.com/office/officeart/2005/8/layout/hierarchy6"/>
    <dgm:cxn modelId="{DB4AD9A3-4842-4D04-99D3-905E0C7E9912}" type="presParOf" srcId="{6E24BE85-D38B-4C1A-A7DF-16389060B567}" destId="{ADDD5734-79CB-4183-8EC2-3B41317D015B}" srcOrd="0" destOrd="0" presId="urn:microsoft.com/office/officeart/2005/8/layout/hierarchy6"/>
    <dgm:cxn modelId="{970004F4-46D2-4499-ACC2-25CE9B2E5912}" type="presParOf" srcId="{6E24BE85-D38B-4C1A-A7DF-16389060B567}" destId="{A88F0D0A-72A4-4B5D-B0A7-0F9BD5683579}" srcOrd="1" destOrd="0" presId="urn:microsoft.com/office/officeart/2005/8/layout/hierarchy6"/>
    <dgm:cxn modelId="{B90ECE4A-8EBD-48DE-A8FD-2B1B184469D9}" type="presParOf" srcId="{0810A678-E60C-4760-BC00-63A28DF49489}" destId="{67357A81-5F47-46C8-8791-23DB6B665016}" srcOrd="2" destOrd="0" presId="urn:microsoft.com/office/officeart/2005/8/layout/hierarchy6"/>
    <dgm:cxn modelId="{E19F70B2-D40F-413B-9816-E17FB357E5F2}" type="presParOf" srcId="{0810A678-E60C-4760-BC00-63A28DF49489}" destId="{7278A374-6AC7-4093-98A6-F87C32FEBB05}" srcOrd="3" destOrd="0" presId="urn:microsoft.com/office/officeart/2005/8/layout/hierarchy6"/>
    <dgm:cxn modelId="{481F47D8-F242-42D9-AB62-C190B5CFA616}" type="presParOf" srcId="{7278A374-6AC7-4093-98A6-F87C32FEBB05}" destId="{F363464E-03AD-4819-BCA0-0FA469D48E0C}" srcOrd="0" destOrd="0" presId="urn:microsoft.com/office/officeart/2005/8/layout/hierarchy6"/>
    <dgm:cxn modelId="{32838AB0-DA7E-4292-B443-57CF08C9EC0C}" type="presParOf" srcId="{7278A374-6AC7-4093-98A6-F87C32FEBB05}" destId="{F965F83D-9EC5-422A-AC7F-21013E865C34}" srcOrd="1" destOrd="0" presId="urn:microsoft.com/office/officeart/2005/8/layout/hierarchy6"/>
    <dgm:cxn modelId="{E2D8DFAC-D6CF-4487-AFF4-5A0D05212565}" type="presParOf" srcId="{F965F83D-9EC5-422A-AC7F-21013E865C34}" destId="{B7819136-1691-43DE-A965-D756F6859282}" srcOrd="0" destOrd="0" presId="urn:microsoft.com/office/officeart/2005/8/layout/hierarchy6"/>
    <dgm:cxn modelId="{77E00112-6639-4750-9F48-ADBC5C94B83B}" type="presParOf" srcId="{F965F83D-9EC5-422A-AC7F-21013E865C34}" destId="{639E6CFE-8EE4-42DD-A1B2-921E9422F546}" srcOrd="1" destOrd="0" presId="urn:microsoft.com/office/officeart/2005/8/layout/hierarchy6"/>
    <dgm:cxn modelId="{EE2281A4-529A-4D83-9FCC-A482205E5A0B}" type="presParOf" srcId="{639E6CFE-8EE4-42DD-A1B2-921E9422F546}" destId="{74F16F6A-7BA9-4C4A-936E-2FD60E41CBC6}" srcOrd="0" destOrd="0" presId="urn:microsoft.com/office/officeart/2005/8/layout/hierarchy6"/>
    <dgm:cxn modelId="{6681F97D-01D0-4936-BE9B-3AE2B7552F73}" type="presParOf" srcId="{639E6CFE-8EE4-42DD-A1B2-921E9422F546}" destId="{12787287-8258-4053-A9AA-08FC6579A4E5}" srcOrd="1" destOrd="0" presId="urn:microsoft.com/office/officeart/2005/8/layout/hierarchy6"/>
    <dgm:cxn modelId="{96DBCC4F-11F1-44DE-AFAB-4C701483F081}" type="presParOf" srcId="{F965F83D-9EC5-422A-AC7F-21013E865C34}" destId="{9E177298-1606-463A-AFF9-D93058F5DACB}" srcOrd="2" destOrd="0" presId="urn:microsoft.com/office/officeart/2005/8/layout/hierarchy6"/>
    <dgm:cxn modelId="{DADBD364-4239-44D8-A861-ED93EF218264}" type="presParOf" srcId="{F965F83D-9EC5-422A-AC7F-21013E865C34}" destId="{287626C9-8258-4797-AF95-B80FC7E11239}" srcOrd="3" destOrd="0" presId="urn:microsoft.com/office/officeart/2005/8/layout/hierarchy6"/>
    <dgm:cxn modelId="{B8E3BDD1-5858-444D-B216-264D047545A4}" type="presParOf" srcId="{287626C9-8258-4797-AF95-B80FC7E11239}" destId="{35DCB563-BE31-4672-A37B-AF06B9D42CD8}" srcOrd="0" destOrd="0" presId="urn:microsoft.com/office/officeart/2005/8/layout/hierarchy6"/>
    <dgm:cxn modelId="{FB92773F-A3E8-456A-8F89-24361238A989}" type="presParOf" srcId="{287626C9-8258-4797-AF95-B80FC7E11239}" destId="{7DB9E95D-AF9C-4BD7-9634-BE850475370D}" srcOrd="1" destOrd="0" presId="urn:microsoft.com/office/officeart/2005/8/layout/hierarchy6"/>
    <dgm:cxn modelId="{616E2E68-F38F-4613-81FF-95897C8014BF}" type="presParOf" srcId="{0810A678-E60C-4760-BC00-63A28DF49489}" destId="{E5E261E0-CCBC-4B5A-A904-F243E2AA53B0}" srcOrd="4" destOrd="0" presId="urn:microsoft.com/office/officeart/2005/8/layout/hierarchy6"/>
    <dgm:cxn modelId="{AE16B4DE-1216-4573-A3E1-E0702B9A6AD5}" type="presParOf" srcId="{0810A678-E60C-4760-BC00-63A28DF49489}" destId="{A28DAF53-A1BC-4030-9E28-A821B535C590}" srcOrd="5" destOrd="0" presId="urn:microsoft.com/office/officeart/2005/8/layout/hierarchy6"/>
    <dgm:cxn modelId="{5EBE2826-BB2E-4281-BD52-A18C2A22D867}" type="presParOf" srcId="{A28DAF53-A1BC-4030-9E28-A821B535C590}" destId="{1CD6397F-75EE-4798-9222-CCACE974B0F9}" srcOrd="0" destOrd="0" presId="urn:microsoft.com/office/officeart/2005/8/layout/hierarchy6"/>
    <dgm:cxn modelId="{4CA18187-6F56-4F52-BE37-48A1E5522C80}" type="presParOf" srcId="{A28DAF53-A1BC-4030-9E28-A821B535C590}" destId="{9D39E6FF-CEE1-408B-A2A2-2DF86198EC1D}" srcOrd="1" destOrd="0" presId="urn:microsoft.com/office/officeart/2005/8/layout/hierarchy6"/>
    <dgm:cxn modelId="{1D0C1BCD-7E6C-4F30-8C84-696E26B599DC}" type="presParOf" srcId="{0810A678-E60C-4760-BC00-63A28DF49489}" destId="{103C2D07-C57E-4D70-975E-82BFCAADA054}" srcOrd="6" destOrd="0" presId="urn:microsoft.com/office/officeart/2005/8/layout/hierarchy6"/>
    <dgm:cxn modelId="{9F8EB1FF-BF4D-444F-B992-AAA51A885838}" type="presParOf" srcId="{0810A678-E60C-4760-BC00-63A28DF49489}" destId="{4731C6C7-2985-4521-A3F6-CF49EEE12D81}" srcOrd="7" destOrd="0" presId="urn:microsoft.com/office/officeart/2005/8/layout/hierarchy6"/>
    <dgm:cxn modelId="{CA48094B-D0F1-45B4-B9B8-3F283912228F}" type="presParOf" srcId="{4731C6C7-2985-4521-A3F6-CF49EEE12D81}" destId="{230CD390-102B-4D28-AED9-6F4F7739FC5C}" srcOrd="0" destOrd="0" presId="urn:microsoft.com/office/officeart/2005/8/layout/hierarchy6"/>
    <dgm:cxn modelId="{6627F592-36C3-4057-A909-1AED7FFF681A}" type="presParOf" srcId="{4731C6C7-2985-4521-A3F6-CF49EEE12D81}" destId="{44C1627F-76F6-487F-8E8E-739418F2E2E4}" srcOrd="1" destOrd="0" presId="urn:microsoft.com/office/officeart/2005/8/layout/hierarchy6"/>
    <dgm:cxn modelId="{44A2D80A-D985-4C67-847D-6DE9BC5F2831}" type="presParOf" srcId="{0810A678-E60C-4760-BC00-63A28DF49489}" destId="{F4F8AD33-DE16-4391-A66E-06F42F6DE93B}" srcOrd="8" destOrd="0" presId="urn:microsoft.com/office/officeart/2005/8/layout/hierarchy6"/>
    <dgm:cxn modelId="{E46D2125-BB6F-482F-9F6C-9A98CC77EBC0}" type="presParOf" srcId="{0810A678-E60C-4760-BC00-63A28DF49489}" destId="{925A6838-2EAD-4C0C-971D-68A592C98012}" srcOrd="9" destOrd="0" presId="urn:microsoft.com/office/officeart/2005/8/layout/hierarchy6"/>
    <dgm:cxn modelId="{DAEBC337-B639-456E-A412-892D99ED5036}" type="presParOf" srcId="{925A6838-2EAD-4C0C-971D-68A592C98012}" destId="{44179545-E334-4429-BEBD-B7367FE4ED92}" srcOrd="0" destOrd="0" presId="urn:microsoft.com/office/officeart/2005/8/layout/hierarchy6"/>
    <dgm:cxn modelId="{495C129A-80D0-4B16-8BAA-E7106F5870A6}" type="presParOf" srcId="{925A6838-2EAD-4C0C-971D-68A592C98012}" destId="{B1A20990-68CA-44BE-90BB-E362E5B4FEA4}" srcOrd="1" destOrd="0" presId="urn:microsoft.com/office/officeart/2005/8/layout/hierarchy6"/>
    <dgm:cxn modelId="{D0CECFF1-7AEC-414F-8467-C08B442F16FD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Noun Phrase 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Prepositional Phrase 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BB831C98-E450-42FC-81F9-5548672AA4D3}">
      <dgm:prSet phldrT="[Text]" custT="1"/>
      <dgm:spPr>
        <a:solidFill>
          <a:srgbClr val="00B0F0"/>
        </a:solidFill>
      </dgm:spPr>
      <dgm:t>
        <a:bodyPr/>
        <a:lstStyle/>
        <a:p>
          <a:r>
            <a:rPr lang="en-GB" sz="1800" dirty="0"/>
            <a:t>Adverb</a:t>
          </a:r>
        </a:p>
      </dgm:t>
    </dgm:pt>
    <dgm:pt modelId="{685C348E-EB72-4ECC-9234-5FF113DE52F4}" type="parTrans" cxnId="{9B831DCB-A497-4088-96EF-EA05A71A910B}">
      <dgm:prSet/>
      <dgm:spPr/>
      <dgm:t>
        <a:bodyPr/>
        <a:lstStyle/>
        <a:p>
          <a:endParaRPr lang="en-GB"/>
        </a:p>
      </dgm:t>
    </dgm:pt>
    <dgm:pt modelId="{141B9279-7365-4F56-9624-55B469074362}" type="sibTrans" cxnId="{9B831DCB-A497-4088-96EF-EA05A71A910B}">
      <dgm:prSet/>
      <dgm:spPr/>
      <dgm:t>
        <a:bodyPr/>
        <a:lstStyle/>
        <a:p>
          <a:endParaRPr lang="en-GB"/>
        </a:p>
      </dgm:t>
    </dgm:pt>
    <dgm:pt modelId="{78EDD04D-531A-40C9-8A05-2C2E75070BEB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Punctuation </a:t>
          </a:r>
        </a:p>
      </dgm:t>
    </dgm:pt>
    <dgm:pt modelId="{AFC26EE7-9EBD-4BAE-AB33-9786043877CC}" type="parTrans" cxnId="{9EA2DB05-5598-425C-89C5-85C006FBC852}">
      <dgm:prSet/>
      <dgm:spPr/>
      <dgm:t>
        <a:bodyPr/>
        <a:lstStyle/>
        <a:p>
          <a:endParaRPr lang="en-GB"/>
        </a:p>
      </dgm:t>
    </dgm:pt>
    <dgm:pt modelId="{C6AAE4F7-7180-41A3-9539-B61677FEB021}" type="sibTrans" cxnId="{9EA2DB05-5598-425C-89C5-85C006FBC852}">
      <dgm:prSet/>
      <dgm:spPr/>
      <dgm:t>
        <a:bodyPr/>
        <a:lstStyle/>
        <a:p>
          <a:endParaRPr lang="en-GB"/>
        </a:p>
      </dgm:t>
    </dgm:pt>
    <dgm:pt modelId="{A60A7FE6-4381-412E-AA3E-2C4E0B8AEC8E}">
      <dgm:prSet phldrT="[Text]" custT="1"/>
      <dgm:spPr>
        <a:solidFill>
          <a:srgbClr val="00B0F0"/>
        </a:solidFill>
      </dgm:spPr>
      <dgm:t>
        <a:bodyPr/>
        <a:lstStyle/>
        <a:p>
          <a:r>
            <a:rPr lang="en-GB" sz="1800" dirty="0"/>
            <a:t>Verb - Being or doing words</a:t>
          </a:r>
        </a:p>
      </dgm:t>
    </dgm:pt>
    <dgm:pt modelId="{029E877F-2024-40D5-A016-DE128A0C7F7D}" type="parTrans" cxnId="{A0835F4A-B00F-462F-80F7-610487F44EDB}">
      <dgm:prSet/>
      <dgm:spPr/>
      <dgm:t>
        <a:bodyPr/>
        <a:lstStyle/>
        <a:p>
          <a:endParaRPr lang="en-GB"/>
        </a:p>
      </dgm:t>
    </dgm:pt>
    <dgm:pt modelId="{E5CA01EF-503D-4075-9526-7A0ABC3456C6}" type="sibTrans" cxnId="{A0835F4A-B00F-462F-80F7-610487F44EDB}">
      <dgm:prSet/>
      <dgm:spPr/>
      <dgm:t>
        <a:bodyPr/>
        <a:lstStyle/>
        <a:p>
          <a:endParaRPr lang="en-GB"/>
        </a:p>
      </dgm:t>
    </dgm:pt>
    <dgm:pt modelId="{DD9AD3FD-14C0-456A-90F8-EB640CBBE478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200"/>
            <a:t>Conjunctions</a:t>
          </a:r>
          <a:endParaRPr lang="en-GB" sz="1200" dirty="0"/>
        </a:p>
      </dgm:t>
    </dgm:pt>
    <dgm:pt modelId="{0B9403C5-DEC3-4FB8-B5E9-2D6F50C9F835}" type="parTrans" cxnId="{718CA1BF-C03B-4300-BED5-A34E743B459C}">
      <dgm:prSet/>
      <dgm:spPr/>
      <dgm:t>
        <a:bodyPr/>
        <a:lstStyle/>
        <a:p>
          <a:endParaRPr lang="en-GB"/>
        </a:p>
      </dgm:t>
    </dgm:pt>
    <dgm:pt modelId="{CC9B40B4-3412-4016-A2A9-2EC17657EBEE}" type="sibTrans" cxnId="{718CA1BF-C03B-4300-BED5-A34E743B459C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5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5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5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5"/>
      <dgm:spPr/>
    </dgm:pt>
    <dgm:pt modelId="{F965F83D-9EC5-422A-AC7F-21013E865C34}" type="pres">
      <dgm:prSet presAssocID="{EBA8B7DB-6598-4380-B1E1-363E74D81801}" presName="hierChild3" presStyleCnt="0"/>
      <dgm:spPr/>
    </dgm:pt>
    <dgm:pt modelId="{B7819136-1691-43DE-A965-D756F6859282}" type="pres">
      <dgm:prSet presAssocID="{029E877F-2024-40D5-A016-DE128A0C7F7D}" presName="Name19" presStyleLbl="parChTrans1D3" presStyleIdx="0" presStyleCnt="2"/>
      <dgm:spPr/>
    </dgm:pt>
    <dgm:pt modelId="{639E6CFE-8EE4-42DD-A1B2-921E9422F546}" type="pres">
      <dgm:prSet presAssocID="{A60A7FE6-4381-412E-AA3E-2C4E0B8AEC8E}" presName="Name21" presStyleCnt="0"/>
      <dgm:spPr/>
    </dgm:pt>
    <dgm:pt modelId="{74F16F6A-7BA9-4C4A-936E-2FD60E41CBC6}" type="pres">
      <dgm:prSet presAssocID="{A60A7FE6-4381-412E-AA3E-2C4E0B8AEC8E}" presName="level2Shape" presStyleLbl="node3" presStyleIdx="0" presStyleCnt="2" custScaleX="142440"/>
      <dgm:spPr/>
    </dgm:pt>
    <dgm:pt modelId="{12787287-8258-4053-A9AA-08FC6579A4E5}" type="pres">
      <dgm:prSet presAssocID="{A60A7FE6-4381-412E-AA3E-2C4E0B8AEC8E}" presName="hierChild3" presStyleCnt="0"/>
      <dgm:spPr/>
    </dgm:pt>
    <dgm:pt modelId="{9E177298-1606-463A-AFF9-D93058F5DACB}" type="pres">
      <dgm:prSet presAssocID="{685C348E-EB72-4ECC-9234-5FF113DE52F4}" presName="Name19" presStyleLbl="parChTrans1D3" presStyleIdx="1" presStyleCnt="2"/>
      <dgm:spPr/>
    </dgm:pt>
    <dgm:pt modelId="{287626C9-8258-4797-AF95-B80FC7E11239}" type="pres">
      <dgm:prSet presAssocID="{BB831C98-E450-42FC-81F9-5548672AA4D3}" presName="Name21" presStyleCnt="0"/>
      <dgm:spPr/>
    </dgm:pt>
    <dgm:pt modelId="{35DCB563-BE31-4672-A37B-AF06B9D42CD8}" type="pres">
      <dgm:prSet presAssocID="{BB831C98-E450-42FC-81F9-5548672AA4D3}" presName="level2Shape" presStyleLbl="node3" presStyleIdx="1" presStyleCnt="2"/>
      <dgm:spPr/>
    </dgm:pt>
    <dgm:pt modelId="{7DB9E95D-AF9C-4BD7-9634-BE850475370D}" type="pres">
      <dgm:prSet presAssocID="{BB831C98-E450-42FC-81F9-5548672AA4D3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5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5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103C2D07-C57E-4D70-975E-82BFCAADA054}" type="pres">
      <dgm:prSet presAssocID="{0B9403C5-DEC3-4FB8-B5E9-2D6F50C9F835}" presName="Name19" presStyleLbl="parChTrans1D2" presStyleIdx="3" presStyleCnt="5"/>
      <dgm:spPr/>
    </dgm:pt>
    <dgm:pt modelId="{4731C6C7-2985-4521-A3F6-CF49EEE12D81}" type="pres">
      <dgm:prSet presAssocID="{DD9AD3FD-14C0-456A-90F8-EB640CBBE478}" presName="Name21" presStyleCnt="0"/>
      <dgm:spPr/>
    </dgm:pt>
    <dgm:pt modelId="{230CD390-102B-4D28-AED9-6F4F7739FC5C}" type="pres">
      <dgm:prSet presAssocID="{DD9AD3FD-14C0-456A-90F8-EB640CBBE478}" presName="level2Shape" presStyleLbl="node2" presStyleIdx="3" presStyleCnt="5"/>
      <dgm:spPr/>
    </dgm:pt>
    <dgm:pt modelId="{44C1627F-76F6-487F-8E8E-739418F2E2E4}" type="pres">
      <dgm:prSet presAssocID="{DD9AD3FD-14C0-456A-90F8-EB640CBBE478}" presName="hierChild3" presStyleCnt="0"/>
      <dgm:spPr/>
    </dgm:pt>
    <dgm:pt modelId="{F4F8AD33-DE16-4391-A66E-06F42F6DE93B}" type="pres">
      <dgm:prSet presAssocID="{AFC26EE7-9EBD-4BAE-AB33-9786043877CC}" presName="Name19" presStyleLbl="parChTrans1D2" presStyleIdx="4" presStyleCnt="5"/>
      <dgm:spPr/>
    </dgm:pt>
    <dgm:pt modelId="{925A6838-2EAD-4C0C-971D-68A592C98012}" type="pres">
      <dgm:prSet presAssocID="{78EDD04D-531A-40C9-8A05-2C2E75070BEB}" presName="Name21" presStyleCnt="0"/>
      <dgm:spPr/>
    </dgm:pt>
    <dgm:pt modelId="{44179545-E334-4429-BEBD-B7367FE4ED92}" type="pres">
      <dgm:prSet presAssocID="{78EDD04D-531A-40C9-8A05-2C2E75070BEB}" presName="level2Shape" presStyleLbl="node2" presStyleIdx="4" presStyleCnt="5"/>
      <dgm:spPr/>
    </dgm:pt>
    <dgm:pt modelId="{B1A20990-68CA-44BE-90BB-E362E5B4FEA4}" type="pres">
      <dgm:prSet presAssocID="{78EDD04D-531A-40C9-8A05-2C2E75070BEB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9EA2DB05-5598-425C-89C5-85C006FBC852}" srcId="{11C582FB-D301-4A67-835D-4CB7CEB50770}" destId="{78EDD04D-531A-40C9-8A05-2C2E75070BEB}" srcOrd="4" destOrd="0" parTransId="{AFC26EE7-9EBD-4BAE-AB33-9786043877CC}" sibTransId="{C6AAE4F7-7180-41A3-9539-B61677FEB021}"/>
    <dgm:cxn modelId="{66CB6716-AC9E-4283-8DC6-13455D1F4C77}" type="presOf" srcId="{BB831C98-E450-42FC-81F9-5548672AA4D3}" destId="{35DCB563-BE31-4672-A37B-AF06B9D42CD8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DD53DB67-76B2-44CC-A265-42DD8DCDD5EC}" type="presOf" srcId="{BFDFC3B0-E6E0-4ABD-B046-5D5D74C9AE11}" destId="{E5E261E0-CCBC-4B5A-A904-F243E2AA53B0}" srcOrd="0" destOrd="0" presId="urn:microsoft.com/office/officeart/2005/8/layout/hierarchy6"/>
    <dgm:cxn modelId="{A0835F4A-B00F-462F-80F7-610487F44EDB}" srcId="{EBA8B7DB-6598-4380-B1E1-363E74D81801}" destId="{A60A7FE6-4381-412E-AA3E-2C4E0B8AEC8E}" srcOrd="0" destOrd="0" parTransId="{029E877F-2024-40D5-A016-DE128A0C7F7D}" sibTransId="{E5CA01EF-503D-4075-9526-7A0ABC3456C6}"/>
    <dgm:cxn modelId="{AB983450-D1B0-4D80-A667-0BE94CD02F56}" type="presOf" srcId="{11C582FB-D301-4A67-835D-4CB7CEB50770}" destId="{6244B4F7-B327-4EE2-8EC6-761014D046DA}" srcOrd="0" destOrd="0" presId="urn:microsoft.com/office/officeart/2005/8/layout/hierarchy6"/>
    <dgm:cxn modelId="{9D3A727A-9CFC-4060-A223-4155AD026520}" type="presOf" srcId="{78EDD04D-531A-40C9-8A05-2C2E75070BEB}" destId="{44179545-E334-4429-BEBD-B7367FE4ED92}" srcOrd="0" destOrd="0" presId="urn:microsoft.com/office/officeart/2005/8/layout/hierarchy6"/>
    <dgm:cxn modelId="{B820D67D-E93A-45D6-BE8B-E4D0B6D5B86D}" type="presOf" srcId="{6164C4B7-2FD3-411B-9DE0-6075F300ACD2}" destId="{67357A81-5F47-46C8-8791-23DB6B665016}" srcOrd="0" destOrd="0" presId="urn:microsoft.com/office/officeart/2005/8/layout/hierarchy6"/>
    <dgm:cxn modelId="{DC077C81-B659-404D-A33B-72CD96799210}" type="presOf" srcId="{029E877F-2024-40D5-A016-DE128A0C7F7D}" destId="{B7819136-1691-43DE-A965-D756F6859282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05D88F90-5756-46E3-9D91-C509E7495FA8}" type="presOf" srcId="{0B9403C5-DEC3-4FB8-B5E9-2D6F50C9F835}" destId="{103C2D07-C57E-4D70-975E-82BFCAADA054}" srcOrd="0" destOrd="0" presId="urn:microsoft.com/office/officeart/2005/8/layout/hierarchy6"/>
    <dgm:cxn modelId="{3DEB54A0-C6AB-48C5-8F89-38BCA69ED254}" type="presOf" srcId="{871E83FC-C0A7-4366-910C-0C2F0BA31BB4}" destId="{1CD6397F-75EE-4798-9222-CCACE974B0F9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35670AB4-8C6A-494F-80EE-EBDC9A7221B5}" type="presOf" srcId="{A60A7FE6-4381-412E-AA3E-2C4E0B8AEC8E}" destId="{74F16F6A-7BA9-4C4A-936E-2FD60E41CBC6}" srcOrd="0" destOrd="0" presId="urn:microsoft.com/office/officeart/2005/8/layout/hierarchy6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2A3B62BB-4CD4-4A9A-9EA4-399FA7C32E65}" type="presOf" srcId="{DD9AD3FD-14C0-456A-90F8-EB640CBBE478}" destId="{230CD390-102B-4D28-AED9-6F4F7739FC5C}" srcOrd="0" destOrd="0" presId="urn:microsoft.com/office/officeart/2005/8/layout/hierarchy6"/>
    <dgm:cxn modelId="{718CA1BF-C03B-4300-BED5-A34E743B459C}" srcId="{11C582FB-D301-4A67-835D-4CB7CEB50770}" destId="{DD9AD3FD-14C0-456A-90F8-EB640CBBE478}" srcOrd="3" destOrd="0" parTransId="{0B9403C5-DEC3-4FB8-B5E9-2D6F50C9F835}" sibTransId="{CC9B40B4-3412-4016-A2A9-2EC17657EBEE}"/>
    <dgm:cxn modelId="{9B831DCB-A497-4088-96EF-EA05A71A910B}" srcId="{EBA8B7DB-6598-4380-B1E1-363E74D81801}" destId="{BB831C98-E450-42FC-81F9-5548672AA4D3}" srcOrd="1" destOrd="0" parTransId="{685C348E-EB72-4ECC-9234-5FF113DE52F4}" sibTransId="{141B9279-7365-4F56-9624-55B469074362}"/>
    <dgm:cxn modelId="{EB0525D4-04A8-4570-A26B-97543449A6D2}" type="presOf" srcId="{CA4CC870-5F8C-4950-9C3F-CDDD8D47B8FE}" destId="{ADDD5734-79CB-4183-8EC2-3B41317D015B}" srcOrd="0" destOrd="0" presId="urn:microsoft.com/office/officeart/2005/8/layout/hierarchy6"/>
    <dgm:cxn modelId="{7910E8E0-B6BB-40C5-B247-821E8DBF1884}" type="presOf" srcId="{AFC26EE7-9EBD-4BAE-AB33-9786043877CC}" destId="{F4F8AD33-DE16-4391-A66E-06F42F6DE93B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68CD07F8-F44E-4BB0-AA71-18707F8EDEFD}" type="presOf" srcId="{EBA8B7DB-6598-4380-B1E1-363E74D81801}" destId="{F363464E-03AD-4819-BCA0-0FA469D48E0C}" srcOrd="0" destOrd="0" presId="urn:microsoft.com/office/officeart/2005/8/layout/hierarchy6"/>
    <dgm:cxn modelId="{7BAF40FC-F8E8-4449-A6A0-6233064C79C2}" type="presOf" srcId="{91FF6C16-4843-4FCD-BDA7-2EDCEEB4A38F}" destId="{33643D00-C75E-4DF5-A0F0-DFA21355EB8A}" srcOrd="0" destOrd="0" presId="urn:microsoft.com/office/officeart/2005/8/layout/hierarchy6"/>
    <dgm:cxn modelId="{CA946EFC-479F-49EF-AAB4-CE94EC34EC7D}" type="presOf" srcId="{685C348E-EB72-4ECC-9234-5FF113DE52F4}" destId="{9E177298-1606-463A-AFF9-D93058F5DACB}" srcOrd="0" destOrd="0" presId="urn:microsoft.com/office/officeart/2005/8/layout/hierarchy6"/>
    <dgm:cxn modelId="{00C5F843-434D-4F97-97B6-8FC7D96B408A}" type="presParOf" srcId="{3F07D7E2-E965-43CE-A330-13369F1805EA}" destId="{E466D950-1166-446A-8834-0989703BB104}" srcOrd="0" destOrd="0" presId="urn:microsoft.com/office/officeart/2005/8/layout/hierarchy6"/>
    <dgm:cxn modelId="{9EC4182F-F495-4BEA-ADD6-AD68363FA9C3}" type="presParOf" srcId="{E466D950-1166-446A-8834-0989703BB104}" destId="{9946BB4B-0D0D-4192-B468-E6FAAB5AE8F3}" srcOrd="0" destOrd="0" presId="urn:microsoft.com/office/officeart/2005/8/layout/hierarchy6"/>
    <dgm:cxn modelId="{131DF54A-B61D-4B38-A436-62A084536EE4}" type="presParOf" srcId="{9946BB4B-0D0D-4192-B468-E6FAAB5AE8F3}" destId="{3ED1BE28-E331-40BF-92DD-74F99908B77D}" srcOrd="0" destOrd="0" presId="urn:microsoft.com/office/officeart/2005/8/layout/hierarchy6"/>
    <dgm:cxn modelId="{A49645F8-55DD-493E-9367-8BD0F9CE4E84}" type="presParOf" srcId="{3ED1BE28-E331-40BF-92DD-74F99908B77D}" destId="{6244B4F7-B327-4EE2-8EC6-761014D046DA}" srcOrd="0" destOrd="0" presId="urn:microsoft.com/office/officeart/2005/8/layout/hierarchy6"/>
    <dgm:cxn modelId="{576C41FC-074E-4224-8F71-59A1FED32C67}" type="presParOf" srcId="{3ED1BE28-E331-40BF-92DD-74F99908B77D}" destId="{0810A678-E60C-4760-BC00-63A28DF49489}" srcOrd="1" destOrd="0" presId="urn:microsoft.com/office/officeart/2005/8/layout/hierarchy6"/>
    <dgm:cxn modelId="{EE0988A2-4BFF-48FC-8372-231B3BC0989B}" type="presParOf" srcId="{0810A678-E60C-4760-BC00-63A28DF49489}" destId="{33643D00-C75E-4DF5-A0F0-DFA21355EB8A}" srcOrd="0" destOrd="0" presId="urn:microsoft.com/office/officeart/2005/8/layout/hierarchy6"/>
    <dgm:cxn modelId="{0CDD67C4-B1A4-4358-BCE3-043DB81973B3}" type="presParOf" srcId="{0810A678-E60C-4760-BC00-63A28DF49489}" destId="{6E24BE85-D38B-4C1A-A7DF-16389060B567}" srcOrd="1" destOrd="0" presId="urn:microsoft.com/office/officeart/2005/8/layout/hierarchy6"/>
    <dgm:cxn modelId="{DB4AD9A3-4842-4D04-99D3-905E0C7E9912}" type="presParOf" srcId="{6E24BE85-D38B-4C1A-A7DF-16389060B567}" destId="{ADDD5734-79CB-4183-8EC2-3B41317D015B}" srcOrd="0" destOrd="0" presId="urn:microsoft.com/office/officeart/2005/8/layout/hierarchy6"/>
    <dgm:cxn modelId="{970004F4-46D2-4499-ACC2-25CE9B2E5912}" type="presParOf" srcId="{6E24BE85-D38B-4C1A-A7DF-16389060B567}" destId="{A88F0D0A-72A4-4B5D-B0A7-0F9BD5683579}" srcOrd="1" destOrd="0" presId="urn:microsoft.com/office/officeart/2005/8/layout/hierarchy6"/>
    <dgm:cxn modelId="{B90ECE4A-8EBD-48DE-A8FD-2B1B184469D9}" type="presParOf" srcId="{0810A678-E60C-4760-BC00-63A28DF49489}" destId="{67357A81-5F47-46C8-8791-23DB6B665016}" srcOrd="2" destOrd="0" presId="urn:microsoft.com/office/officeart/2005/8/layout/hierarchy6"/>
    <dgm:cxn modelId="{E19F70B2-D40F-413B-9816-E17FB357E5F2}" type="presParOf" srcId="{0810A678-E60C-4760-BC00-63A28DF49489}" destId="{7278A374-6AC7-4093-98A6-F87C32FEBB05}" srcOrd="3" destOrd="0" presId="urn:microsoft.com/office/officeart/2005/8/layout/hierarchy6"/>
    <dgm:cxn modelId="{481F47D8-F242-42D9-AB62-C190B5CFA616}" type="presParOf" srcId="{7278A374-6AC7-4093-98A6-F87C32FEBB05}" destId="{F363464E-03AD-4819-BCA0-0FA469D48E0C}" srcOrd="0" destOrd="0" presId="urn:microsoft.com/office/officeart/2005/8/layout/hierarchy6"/>
    <dgm:cxn modelId="{32838AB0-DA7E-4292-B443-57CF08C9EC0C}" type="presParOf" srcId="{7278A374-6AC7-4093-98A6-F87C32FEBB05}" destId="{F965F83D-9EC5-422A-AC7F-21013E865C34}" srcOrd="1" destOrd="0" presId="urn:microsoft.com/office/officeart/2005/8/layout/hierarchy6"/>
    <dgm:cxn modelId="{E2D8DFAC-D6CF-4487-AFF4-5A0D05212565}" type="presParOf" srcId="{F965F83D-9EC5-422A-AC7F-21013E865C34}" destId="{B7819136-1691-43DE-A965-D756F6859282}" srcOrd="0" destOrd="0" presId="urn:microsoft.com/office/officeart/2005/8/layout/hierarchy6"/>
    <dgm:cxn modelId="{77E00112-6639-4750-9F48-ADBC5C94B83B}" type="presParOf" srcId="{F965F83D-9EC5-422A-AC7F-21013E865C34}" destId="{639E6CFE-8EE4-42DD-A1B2-921E9422F546}" srcOrd="1" destOrd="0" presId="urn:microsoft.com/office/officeart/2005/8/layout/hierarchy6"/>
    <dgm:cxn modelId="{EE2281A4-529A-4D83-9FCC-A482205E5A0B}" type="presParOf" srcId="{639E6CFE-8EE4-42DD-A1B2-921E9422F546}" destId="{74F16F6A-7BA9-4C4A-936E-2FD60E41CBC6}" srcOrd="0" destOrd="0" presId="urn:microsoft.com/office/officeart/2005/8/layout/hierarchy6"/>
    <dgm:cxn modelId="{6681F97D-01D0-4936-BE9B-3AE2B7552F73}" type="presParOf" srcId="{639E6CFE-8EE4-42DD-A1B2-921E9422F546}" destId="{12787287-8258-4053-A9AA-08FC6579A4E5}" srcOrd="1" destOrd="0" presId="urn:microsoft.com/office/officeart/2005/8/layout/hierarchy6"/>
    <dgm:cxn modelId="{96DBCC4F-11F1-44DE-AFAB-4C701483F081}" type="presParOf" srcId="{F965F83D-9EC5-422A-AC7F-21013E865C34}" destId="{9E177298-1606-463A-AFF9-D93058F5DACB}" srcOrd="2" destOrd="0" presId="urn:microsoft.com/office/officeart/2005/8/layout/hierarchy6"/>
    <dgm:cxn modelId="{DADBD364-4239-44D8-A861-ED93EF218264}" type="presParOf" srcId="{F965F83D-9EC5-422A-AC7F-21013E865C34}" destId="{287626C9-8258-4797-AF95-B80FC7E11239}" srcOrd="3" destOrd="0" presId="urn:microsoft.com/office/officeart/2005/8/layout/hierarchy6"/>
    <dgm:cxn modelId="{B8E3BDD1-5858-444D-B216-264D047545A4}" type="presParOf" srcId="{287626C9-8258-4797-AF95-B80FC7E11239}" destId="{35DCB563-BE31-4672-A37B-AF06B9D42CD8}" srcOrd="0" destOrd="0" presId="urn:microsoft.com/office/officeart/2005/8/layout/hierarchy6"/>
    <dgm:cxn modelId="{FB92773F-A3E8-456A-8F89-24361238A989}" type="presParOf" srcId="{287626C9-8258-4797-AF95-B80FC7E11239}" destId="{7DB9E95D-AF9C-4BD7-9634-BE850475370D}" srcOrd="1" destOrd="0" presId="urn:microsoft.com/office/officeart/2005/8/layout/hierarchy6"/>
    <dgm:cxn modelId="{616E2E68-F38F-4613-81FF-95897C8014BF}" type="presParOf" srcId="{0810A678-E60C-4760-BC00-63A28DF49489}" destId="{E5E261E0-CCBC-4B5A-A904-F243E2AA53B0}" srcOrd="4" destOrd="0" presId="urn:microsoft.com/office/officeart/2005/8/layout/hierarchy6"/>
    <dgm:cxn modelId="{AE16B4DE-1216-4573-A3E1-E0702B9A6AD5}" type="presParOf" srcId="{0810A678-E60C-4760-BC00-63A28DF49489}" destId="{A28DAF53-A1BC-4030-9E28-A821B535C590}" srcOrd="5" destOrd="0" presId="urn:microsoft.com/office/officeart/2005/8/layout/hierarchy6"/>
    <dgm:cxn modelId="{5EBE2826-BB2E-4281-BD52-A18C2A22D867}" type="presParOf" srcId="{A28DAF53-A1BC-4030-9E28-A821B535C590}" destId="{1CD6397F-75EE-4798-9222-CCACE974B0F9}" srcOrd="0" destOrd="0" presId="urn:microsoft.com/office/officeart/2005/8/layout/hierarchy6"/>
    <dgm:cxn modelId="{4CA18187-6F56-4F52-BE37-48A1E5522C80}" type="presParOf" srcId="{A28DAF53-A1BC-4030-9E28-A821B535C590}" destId="{9D39E6FF-CEE1-408B-A2A2-2DF86198EC1D}" srcOrd="1" destOrd="0" presId="urn:microsoft.com/office/officeart/2005/8/layout/hierarchy6"/>
    <dgm:cxn modelId="{1D0C1BCD-7E6C-4F30-8C84-696E26B599DC}" type="presParOf" srcId="{0810A678-E60C-4760-BC00-63A28DF49489}" destId="{103C2D07-C57E-4D70-975E-82BFCAADA054}" srcOrd="6" destOrd="0" presId="urn:microsoft.com/office/officeart/2005/8/layout/hierarchy6"/>
    <dgm:cxn modelId="{9F8EB1FF-BF4D-444F-B992-AAA51A885838}" type="presParOf" srcId="{0810A678-E60C-4760-BC00-63A28DF49489}" destId="{4731C6C7-2985-4521-A3F6-CF49EEE12D81}" srcOrd="7" destOrd="0" presId="urn:microsoft.com/office/officeart/2005/8/layout/hierarchy6"/>
    <dgm:cxn modelId="{CA48094B-D0F1-45B4-B9B8-3F283912228F}" type="presParOf" srcId="{4731C6C7-2985-4521-A3F6-CF49EEE12D81}" destId="{230CD390-102B-4D28-AED9-6F4F7739FC5C}" srcOrd="0" destOrd="0" presId="urn:microsoft.com/office/officeart/2005/8/layout/hierarchy6"/>
    <dgm:cxn modelId="{6627F592-36C3-4057-A909-1AED7FFF681A}" type="presParOf" srcId="{4731C6C7-2985-4521-A3F6-CF49EEE12D81}" destId="{44C1627F-76F6-487F-8E8E-739418F2E2E4}" srcOrd="1" destOrd="0" presId="urn:microsoft.com/office/officeart/2005/8/layout/hierarchy6"/>
    <dgm:cxn modelId="{44A2D80A-D985-4C67-847D-6DE9BC5F2831}" type="presParOf" srcId="{0810A678-E60C-4760-BC00-63A28DF49489}" destId="{F4F8AD33-DE16-4391-A66E-06F42F6DE93B}" srcOrd="8" destOrd="0" presId="urn:microsoft.com/office/officeart/2005/8/layout/hierarchy6"/>
    <dgm:cxn modelId="{E46D2125-BB6F-482F-9F6C-9A98CC77EBC0}" type="presParOf" srcId="{0810A678-E60C-4760-BC00-63A28DF49489}" destId="{925A6838-2EAD-4C0C-971D-68A592C98012}" srcOrd="9" destOrd="0" presId="urn:microsoft.com/office/officeart/2005/8/layout/hierarchy6"/>
    <dgm:cxn modelId="{DAEBC337-B639-456E-A412-892D99ED5036}" type="presParOf" srcId="{925A6838-2EAD-4C0C-971D-68A592C98012}" destId="{44179545-E334-4429-BEBD-B7367FE4ED92}" srcOrd="0" destOrd="0" presId="urn:microsoft.com/office/officeart/2005/8/layout/hierarchy6"/>
    <dgm:cxn modelId="{495C129A-80D0-4B16-8BAA-E7106F5870A6}" type="presParOf" srcId="{925A6838-2EAD-4C0C-971D-68A592C98012}" destId="{B1A20990-68CA-44BE-90BB-E362E5B4FEA4}" srcOrd="1" destOrd="0" presId="urn:microsoft.com/office/officeart/2005/8/layout/hierarchy6"/>
    <dgm:cxn modelId="{D0CECFF1-7AEC-414F-8467-C08B442F16FD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Noun Phrase 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Prepositional Phrase 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BB831C98-E450-42FC-81F9-5548672AA4D3}">
      <dgm:prSet phldrT="[Text]" custT="1"/>
      <dgm:spPr>
        <a:solidFill>
          <a:srgbClr val="00B0F0"/>
        </a:solidFill>
      </dgm:spPr>
      <dgm:t>
        <a:bodyPr/>
        <a:lstStyle/>
        <a:p>
          <a:r>
            <a:rPr lang="en-GB" sz="1800" dirty="0"/>
            <a:t>Adverb - Describes a verb </a:t>
          </a:r>
        </a:p>
      </dgm:t>
    </dgm:pt>
    <dgm:pt modelId="{685C348E-EB72-4ECC-9234-5FF113DE52F4}" type="parTrans" cxnId="{9B831DCB-A497-4088-96EF-EA05A71A910B}">
      <dgm:prSet/>
      <dgm:spPr/>
      <dgm:t>
        <a:bodyPr/>
        <a:lstStyle/>
        <a:p>
          <a:endParaRPr lang="en-GB"/>
        </a:p>
      </dgm:t>
    </dgm:pt>
    <dgm:pt modelId="{141B9279-7365-4F56-9624-55B469074362}" type="sibTrans" cxnId="{9B831DCB-A497-4088-96EF-EA05A71A910B}">
      <dgm:prSet/>
      <dgm:spPr/>
      <dgm:t>
        <a:bodyPr/>
        <a:lstStyle/>
        <a:p>
          <a:endParaRPr lang="en-GB"/>
        </a:p>
      </dgm:t>
    </dgm:pt>
    <dgm:pt modelId="{78EDD04D-531A-40C9-8A05-2C2E75070BEB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Punctuation </a:t>
          </a:r>
        </a:p>
      </dgm:t>
    </dgm:pt>
    <dgm:pt modelId="{AFC26EE7-9EBD-4BAE-AB33-9786043877CC}" type="parTrans" cxnId="{9EA2DB05-5598-425C-89C5-85C006FBC852}">
      <dgm:prSet/>
      <dgm:spPr/>
      <dgm:t>
        <a:bodyPr/>
        <a:lstStyle/>
        <a:p>
          <a:endParaRPr lang="en-GB"/>
        </a:p>
      </dgm:t>
    </dgm:pt>
    <dgm:pt modelId="{C6AAE4F7-7180-41A3-9539-B61677FEB021}" type="sibTrans" cxnId="{9EA2DB05-5598-425C-89C5-85C006FBC852}">
      <dgm:prSet/>
      <dgm:spPr/>
      <dgm:t>
        <a:bodyPr/>
        <a:lstStyle/>
        <a:p>
          <a:endParaRPr lang="en-GB"/>
        </a:p>
      </dgm:t>
    </dgm:pt>
    <dgm:pt modelId="{A60A7FE6-4381-412E-AA3E-2C4E0B8AEC8E}">
      <dgm:prSet phldrT="[Text]" custT="1"/>
      <dgm:spPr>
        <a:solidFill>
          <a:srgbClr val="00B0F0"/>
        </a:solidFill>
      </dgm:spPr>
      <dgm:t>
        <a:bodyPr/>
        <a:lstStyle/>
        <a:p>
          <a:r>
            <a:rPr lang="en-GB" sz="1800" dirty="0"/>
            <a:t>Verb - Being or doing words</a:t>
          </a:r>
        </a:p>
      </dgm:t>
    </dgm:pt>
    <dgm:pt modelId="{029E877F-2024-40D5-A016-DE128A0C7F7D}" type="parTrans" cxnId="{A0835F4A-B00F-462F-80F7-610487F44EDB}">
      <dgm:prSet/>
      <dgm:spPr/>
      <dgm:t>
        <a:bodyPr/>
        <a:lstStyle/>
        <a:p>
          <a:endParaRPr lang="en-GB"/>
        </a:p>
      </dgm:t>
    </dgm:pt>
    <dgm:pt modelId="{E5CA01EF-503D-4075-9526-7A0ABC3456C6}" type="sibTrans" cxnId="{A0835F4A-B00F-462F-80F7-610487F44EDB}">
      <dgm:prSet/>
      <dgm:spPr/>
      <dgm:t>
        <a:bodyPr/>
        <a:lstStyle/>
        <a:p>
          <a:endParaRPr lang="en-GB"/>
        </a:p>
      </dgm:t>
    </dgm:pt>
    <dgm:pt modelId="{DD9AD3FD-14C0-456A-90F8-EB640CBBE478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200"/>
            <a:t>Conjunctions</a:t>
          </a:r>
          <a:endParaRPr lang="en-GB" sz="1200" dirty="0"/>
        </a:p>
      </dgm:t>
    </dgm:pt>
    <dgm:pt modelId="{0B9403C5-DEC3-4FB8-B5E9-2D6F50C9F835}" type="parTrans" cxnId="{718CA1BF-C03B-4300-BED5-A34E743B459C}">
      <dgm:prSet/>
      <dgm:spPr/>
      <dgm:t>
        <a:bodyPr/>
        <a:lstStyle/>
        <a:p>
          <a:endParaRPr lang="en-GB"/>
        </a:p>
      </dgm:t>
    </dgm:pt>
    <dgm:pt modelId="{CC9B40B4-3412-4016-A2A9-2EC17657EBEE}" type="sibTrans" cxnId="{718CA1BF-C03B-4300-BED5-A34E743B459C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5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5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5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5"/>
      <dgm:spPr/>
    </dgm:pt>
    <dgm:pt modelId="{F965F83D-9EC5-422A-AC7F-21013E865C34}" type="pres">
      <dgm:prSet presAssocID="{EBA8B7DB-6598-4380-B1E1-363E74D81801}" presName="hierChild3" presStyleCnt="0"/>
      <dgm:spPr/>
    </dgm:pt>
    <dgm:pt modelId="{B7819136-1691-43DE-A965-D756F6859282}" type="pres">
      <dgm:prSet presAssocID="{029E877F-2024-40D5-A016-DE128A0C7F7D}" presName="Name19" presStyleLbl="parChTrans1D3" presStyleIdx="0" presStyleCnt="2"/>
      <dgm:spPr/>
    </dgm:pt>
    <dgm:pt modelId="{639E6CFE-8EE4-42DD-A1B2-921E9422F546}" type="pres">
      <dgm:prSet presAssocID="{A60A7FE6-4381-412E-AA3E-2C4E0B8AEC8E}" presName="Name21" presStyleCnt="0"/>
      <dgm:spPr/>
    </dgm:pt>
    <dgm:pt modelId="{74F16F6A-7BA9-4C4A-936E-2FD60E41CBC6}" type="pres">
      <dgm:prSet presAssocID="{A60A7FE6-4381-412E-AA3E-2C4E0B8AEC8E}" presName="level2Shape" presStyleLbl="node3" presStyleIdx="0" presStyleCnt="2" custScaleX="142440"/>
      <dgm:spPr/>
    </dgm:pt>
    <dgm:pt modelId="{12787287-8258-4053-A9AA-08FC6579A4E5}" type="pres">
      <dgm:prSet presAssocID="{A60A7FE6-4381-412E-AA3E-2C4E0B8AEC8E}" presName="hierChild3" presStyleCnt="0"/>
      <dgm:spPr/>
    </dgm:pt>
    <dgm:pt modelId="{9E177298-1606-463A-AFF9-D93058F5DACB}" type="pres">
      <dgm:prSet presAssocID="{685C348E-EB72-4ECC-9234-5FF113DE52F4}" presName="Name19" presStyleLbl="parChTrans1D3" presStyleIdx="1" presStyleCnt="2"/>
      <dgm:spPr/>
    </dgm:pt>
    <dgm:pt modelId="{287626C9-8258-4797-AF95-B80FC7E11239}" type="pres">
      <dgm:prSet presAssocID="{BB831C98-E450-42FC-81F9-5548672AA4D3}" presName="Name21" presStyleCnt="0"/>
      <dgm:spPr/>
    </dgm:pt>
    <dgm:pt modelId="{35DCB563-BE31-4672-A37B-AF06B9D42CD8}" type="pres">
      <dgm:prSet presAssocID="{BB831C98-E450-42FC-81F9-5548672AA4D3}" presName="level2Shape" presStyleLbl="node3" presStyleIdx="1" presStyleCnt="2" custScaleX="142440"/>
      <dgm:spPr/>
    </dgm:pt>
    <dgm:pt modelId="{7DB9E95D-AF9C-4BD7-9634-BE850475370D}" type="pres">
      <dgm:prSet presAssocID="{BB831C98-E450-42FC-81F9-5548672AA4D3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5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5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103C2D07-C57E-4D70-975E-82BFCAADA054}" type="pres">
      <dgm:prSet presAssocID="{0B9403C5-DEC3-4FB8-B5E9-2D6F50C9F835}" presName="Name19" presStyleLbl="parChTrans1D2" presStyleIdx="3" presStyleCnt="5"/>
      <dgm:spPr/>
    </dgm:pt>
    <dgm:pt modelId="{4731C6C7-2985-4521-A3F6-CF49EEE12D81}" type="pres">
      <dgm:prSet presAssocID="{DD9AD3FD-14C0-456A-90F8-EB640CBBE478}" presName="Name21" presStyleCnt="0"/>
      <dgm:spPr/>
    </dgm:pt>
    <dgm:pt modelId="{230CD390-102B-4D28-AED9-6F4F7739FC5C}" type="pres">
      <dgm:prSet presAssocID="{DD9AD3FD-14C0-456A-90F8-EB640CBBE478}" presName="level2Shape" presStyleLbl="node2" presStyleIdx="3" presStyleCnt="5"/>
      <dgm:spPr/>
    </dgm:pt>
    <dgm:pt modelId="{44C1627F-76F6-487F-8E8E-739418F2E2E4}" type="pres">
      <dgm:prSet presAssocID="{DD9AD3FD-14C0-456A-90F8-EB640CBBE478}" presName="hierChild3" presStyleCnt="0"/>
      <dgm:spPr/>
    </dgm:pt>
    <dgm:pt modelId="{F4F8AD33-DE16-4391-A66E-06F42F6DE93B}" type="pres">
      <dgm:prSet presAssocID="{AFC26EE7-9EBD-4BAE-AB33-9786043877CC}" presName="Name19" presStyleLbl="parChTrans1D2" presStyleIdx="4" presStyleCnt="5"/>
      <dgm:spPr/>
    </dgm:pt>
    <dgm:pt modelId="{925A6838-2EAD-4C0C-971D-68A592C98012}" type="pres">
      <dgm:prSet presAssocID="{78EDD04D-531A-40C9-8A05-2C2E75070BEB}" presName="Name21" presStyleCnt="0"/>
      <dgm:spPr/>
    </dgm:pt>
    <dgm:pt modelId="{44179545-E334-4429-BEBD-B7367FE4ED92}" type="pres">
      <dgm:prSet presAssocID="{78EDD04D-531A-40C9-8A05-2C2E75070BEB}" presName="level2Shape" presStyleLbl="node2" presStyleIdx="4" presStyleCnt="5"/>
      <dgm:spPr/>
    </dgm:pt>
    <dgm:pt modelId="{B1A20990-68CA-44BE-90BB-E362E5B4FEA4}" type="pres">
      <dgm:prSet presAssocID="{78EDD04D-531A-40C9-8A05-2C2E75070BEB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9EA2DB05-5598-425C-89C5-85C006FBC852}" srcId="{11C582FB-D301-4A67-835D-4CB7CEB50770}" destId="{78EDD04D-531A-40C9-8A05-2C2E75070BEB}" srcOrd="4" destOrd="0" parTransId="{AFC26EE7-9EBD-4BAE-AB33-9786043877CC}" sibTransId="{C6AAE4F7-7180-41A3-9539-B61677FEB021}"/>
    <dgm:cxn modelId="{66CB6716-AC9E-4283-8DC6-13455D1F4C77}" type="presOf" srcId="{BB831C98-E450-42FC-81F9-5548672AA4D3}" destId="{35DCB563-BE31-4672-A37B-AF06B9D42CD8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DD53DB67-76B2-44CC-A265-42DD8DCDD5EC}" type="presOf" srcId="{BFDFC3B0-E6E0-4ABD-B046-5D5D74C9AE11}" destId="{E5E261E0-CCBC-4B5A-A904-F243E2AA53B0}" srcOrd="0" destOrd="0" presId="urn:microsoft.com/office/officeart/2005/8/layout/hierarchy6"/>
    <dgm:cxn modelId="{A0835F4A-B00F-462F-80F7-610487F44EDB}" srcId="{EBA8B7DB-6598-4380-B1E1-363E74D81801}" destId="{A60A7FE6-4381-412E-AA3E-2C4E0B8AEC8E}" srcOrd="0" destOrd="0" parTransId="{029E877F-2024-40D5-A016-DE128A0C7F7D}" sibTransId="{E5CA01EF-503D-4075-9526-7A0ABC3456C6}"/>
    <dgm:cxn modelId="{AB983450-D1B0-4D80-A667-0BE94CD02F56}" type="presOf" srcId="{11C582FB-D301-4A67-835D-4CB7CEB50770}" destId="{6244B4F7-B327-4EE2-8EC6-761014D046DA}" srcOrd="0" destOrd="0" presId="urn:microsoft.com/office/officeart/2005/8/layout/hierarchy6"/>
    <dgm:cxn modelId="{9D3A727A-9CFC-4060-A223-4155AD026520}" type="presOf" srcId="{78EDD04D-531A-40C9-8A05-2C2E75070BEB}" destId="{44179545-E334-4429-BEBD-B7367FE4ED92}" srcOrd="0" destOrd="0" presId="urn:microsoft.com/office/officeart/2005/8/layout/hierarchy6"/>
    <dgm:cxn modelId="{B820D67D-E93A-45D6-BE8B-E4D0B6D5B86D}" type="presOf" srcId="{6164C4B7-2FD3-411B-9DE0-6075F300ACD2}" destId="{67357A81-5F47-46C8-8791-23DB6B665016}" srcOrd="0" destOrd="0" presId="urn:microsoft.com/office/officeart/2005/8/layout/hierarchy6"/>
    <dgm:cxn modelId="{DC077C81-B659-404D-A33B-72CD96799210}" type="presOf" srcId="{029E877F-2024-40D5-A016-DE128A0C7F7D}" destId="{B7819136-1691-43DE-A965-D756F6859282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05D88F90-5756-46E3-9D91-C509E7495FA8}" type="presOf" srcId="{0B9403C5-DEC3-4FB8-B5E9-2D6F50C9F835}" destId="{103C2D07-C57E-4D70-975E-82BFCAADA054}" srcOrd="0" destOrd="0" presId="urn:microsoft.com/office/officeart/2005/8/layout/hierarchy6"/>
    <dgm:cxn modelId="{3DEB54A0-C6AB-48C5-8F89-38BCA69ED254}" type="presOf" srcId="{871E83FC-C0A7-4366-910C-0C2F0BA31BB4}" destId="{1CD6397F-75EE-4798-9222-CCACE974B0F9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35670AB4-8C6A-494F-80EE-EBDC9A7221B5}" type="presOf" srcId="{A60A7FE6-4381-412E-AA3E-2C4E0B8AEC8E}" destId="{74F16F6A-7BA9-4C4A-936E-2FD60E41CBC6}" srcOrd="0" destOrd="0" presId="urn:microsoft.com/office/officeart/2005/8/layout/hierarchy6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2A3B62BB-4CD4-4A9A-9EA4-399FA7C32E65}" type="presOf" srcId="{DD9AD3FD-14C0-456A-90F8-EB640CBBE478}" destId="{230CD390-102B-4D28-AED9-6F4F7739FC5C}" srcOrd="0" destOrd="0" presId="urn:microsoft.com/office/officeart/2005/8/layout/hierarchy6"/>
    <dgm:cxn modelId="{718CA1BF-C03B-4300-BED5-A34E743B459C}" srcId="{11C582FB-D301-4A67-835D-4CB7CEB50770}" destId="{DD9AD3FD-14C0-456A-90F8-EB640CBBE478}" srcOrd="3" destOrd="0" parTransId="{0B9403C5-DEC3-4FB8-B5E9-2D6F50C9F835}" sibTransId="{CC9B40B4-3412-4016-A2A9-2EC17657EBEE}"/>
    <dgm:cxn modelId="{9B831DCB-A497-4088-96EF-EA05A71A910B}" srcId="{EBA8B7DB-6598-4380-B1E1-363E74D81801}" destId="{BB831C98-E450-42FC-81F9-5548672AA4D3}" srcOrd="1" destOrd="0" parTransId="{685C348E-EB72-4ECC-9234-5FF113DE52F4}" sibTransId="{141B9279-7365-4F56-9624-55B469074362}"/>
    <dgm:cxn modelId="{EB0525D4-04A8-4570-A26B-97543449A6D2}" type="presOf" srcId="{CA4CC870-5F8C-4950-9C3F-CDDD8D47B8FE}" destId="{ADDD5734-79CB-4183-8EC2-3B41317D015B}" srcOrd="0" destOrd="0" presId="urn:microsoft.com/office/officeart/2005/8/layout/hierarchy6"/>
    <dgm:cxn modelId="{7910E8E0-B6BB-40C5-B247-821E8DBF1884}" type="presOf" srcId="{AFC26EE7-9EBD-4BAE-AB33-9786043877CC}" destId="{F4F8AD33-DE16-4391-A66E-06F42F6DE93B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68CD07F8-F44E-4BB0-AA71-18707F8EDEFD}" type="presOf" srcId="{EBA8B7DB-6598-4380-B1E1-363E74D81801}" destId="{F363464E-03AD-4819-BCA0-0FA469D48E0C}" srcOrd="0" destOrd="0" presId="urn:microsoft.com/office/officeart/2005/8/layout/hierarchy6"/>
    <dgm:cxn modelId="{7BAF40FC-F8E8-4449-A6A0-6233064C79C2}" type="presOf" srcId="{91FF6C16-4843-4FCD-BDA7-2EDCEEB4A38F}" destId="{33643D00-C75E-4DF5-A0F0-DFA21355EB8A}" srcOrd="0" destOrd="0" presId="urn:microsoft.com/office/officeart/2005/8/layout/hierarchy6"/>
    <dgm:cxn modelId="{CA946EFC-479F-49EF-AAB4-CE94EC34EC7D}" type="presOf" srcId="{685C348E-EB72-4ECC-9234-5FF113DE52F4}" destId="{9E177298-1606-463A-AFF9-D93058F5DACB}" srcOrd="0" destOrd="0" presId="urn:microsoft.com/office/officeart/2005/8/layout/hierarchy6"/>
    <dgm:cxn modelId="{00C5F843-434D-4F97-97B6-8FC7D96B408A}" type="presParOf" srcId="{3F07D7E2-E965-43CE-A330-13369F1805EA}" destId="{E466D950-1166-446A-8834-0989703BB104}" srcOrd="0" destOrd="0" presId="urn:microsoft.com/office/officeart/2005/8/layout/hierarchy6"/>
    <dgm:cxn modelId="{9EC4182F-F495-4BEA-ADD6-AD68363FA9C3}" type="presParOf" srcId="{E466D950-1166-446A-8834-0989703BB104}" destId="{9946BB4B-0D0D-4192-B468-E6FAAB5AE8F3}" srcOrd="0" destOrd="0" presId="urn:microsoft.com/office/officeart/2005/8/layout/hierarchy6"/>
    <dgm:cxn modelId="{131DF54A-B61D-4B38-A436-62A084536EE4}" type="presParOf" srcId="{9946BB4B-0D0D-4192-B468-E6FAAB5AE8F3}" destId="{3ED1BE28-E331-40BF-92DD-74F99908B77D}" srcOrd="0" destOrd="0" presId="urn:microsoft.com/office/officeart/2005/8/layout/hierarchy6"/>
    <dgm:cxn modelId="{A49645F8-55DD-493E-9367-8BD0F9CE4E84}" type="presParOf" srcId="{3ED1BE28-E331-40BF-92DD-74F99908B77D}" destId="{6244B4F7-B327-4EE2-8EC6-761014D046DA}" srcOrd="0" destOrd="0" presId="urn:microsoft.com/office/officeart/2005/8/layout/hierarchy6"/>
    <dgm:cxn modelId="{576C41FC-074E-4224-8F71-59A1FED32C67}" type="presParOf" srcId="{3ED1BE28-E331-40BF-92DD-74F99908B77D}" destId="{0810A678-E60C-4760-BC00-63A28DF49489}" srcOrd="1" destOrd="0" presId="urn:microsoft.com/office/officeart/2005/8/layout/hierarchy6"/>
    <dgm:cxn modelId="{EE0988A2-4BFF-48FC-8372-231B3BC0989B}" type="presParOf" srcId="{0810A678-E60C-4760-BC00-63A28DF49489}" destId="{33643D00-C75E-4DF5-A0F0-DFA21355EB8A}" srcOrd="0" destOrd="0" presId="urn:microsoft.com/office/officeart/2005/8/layout/hierarchy6"/>
    <dgm:cxn modelId="{0CDD67C4-B1A4-4358-BCE3-043DB81973B3}" type="presParOf" srcId="{0810A678-E60C-4760-BC00-63A28DF49489}" destId="{6E24BE85-D38B-4C1A-A7DF-16389060B567}" srcOrd="1" destOrd="0" presId="urn:microsoft.com/office/officeart/2005/8/layout/hierarchy6"/>
    <dgm:cxn modelId="{DB4AD9A3-4842-4D04-99D3-905E0C7E9912}" type="presParOf" srcId="{6E24BE85-D38B-4C1A-A7DF-16389060B567}" destId="{ADDD5734-79CB-4183-8EC2-3B41317D015B}" srcOrd="0" destOrd="0" presId="urn:microsoft.com/office/officeart/2005/8/layout/hierarchy6"/>
    <dgm:cxn modelId="{970004F4-46D2-4499-ACC2-25CE9B2E5912}" type="presParOf" srcId="{6E24BE85-D38B-4C1A-A7DF-16389060B567}" destId="{A88F0D0A-72A4-4B5D-B0A7-0F9BD5683579}" srcOrd="1" destOrd="0" presId="urn:microsoft.com/office/officeart/2005/8/layout/hierarchy6"/>
    <dgm:cxn modelId="{B90ECE4A-8EBD-48DE-A8FD-2B1B184469D9}" type="presParOf" srcId="{0810A678-E60C-4760-BC00-63A28DF49489}" destId="{67357A81-5F47-46C8-8791-23DB6B665016}" srcOrd="2" destOrd="0" presId="urn:microsoft.com/office/officeart/2005/8/layout/hierarchy6"/>
    <dgm:cxn modelId="{E19F70B2-D40F-413B-9816-E17FB357E5F2}" type="presParOf" srcId="{0810A678-E60C-4760-BC00-63A28DF49489}" destId="{7278A374-6AC7-4093-98A6-F87C32FEBB05}" srcOrd="3" destOrd="0" presId="urn:microsoft.com/office/officeart/2005/8/layout/hierarchy6"/>
    <dgm:cxn modelId="{481F47D8-F242-42D9-AB62-C190B5CFA616}" type="presParOf" srcId="{7278A374-6AC7-4093-98A6-F87C32FEBB05}" destId="{F363464E-03AD-4819-BCA0-0FA469D48E0C}" srcOrd="0" destOrd="0" presId="urn:microsoft.com/office/officeart/2005/8/layout/hierarchy6"/>
    <dgm:cxn modelId="{32838AB0-DA7E-4292-B443-57CF08C9EC0C}" type="presParOf" srcId="{7278A374-6AC7-4093-98A6-F87C32FEBB05}" destId="{F965F83D-9EC5-422A-AC7F-21013E865C34}" srcOrd="1" destOrd="0" presId="urn:microsoft.com/office/officeart/2005/8/layout/hierarchy6"/>
    <dgm:cxn modelId="{E2D8DFAC-D6CF-4487-AFF4-5A0D05212565}" type="presParOf" srcId="{F965F83D-9EC5-422A-AC7F-21013E865C34}" destId="{B7819136-1691-43DE-A965-D756F6859282}" srcOrd="0" destOrd="0" presId="urn:microsoft.com/office/officeart/2005/8/layout/hierarchy6"/>
    <dgm:cxn modelId="{77E00112-6639-4750-9F48-ADBC5C94B83B}" type="presParOf" srcId="{F965F83D-9EC5-422A-AC7F-21013E865C34}" destId="{639E6CFE-8EE4-42DD-A1B2-921E9422F546}" srcOrd="1" destOrd="0" presId="urn:microsoft.com/office/officeart/2005/8/layout/hierarchy6"/>
    <dgm:cxn modelId="{EE2281A4-529A-4D83-9FCC-A482205E5A0B}" type="presParOf" srcId="{639E6CFE-8EE4-42DD-A1B2-921E9422F546}" destId="{74F16F6A-7BA9-4C4A-936E-2FD60E41CBC6}" srcOrd="0" destOrd="0" presId="urn:microsoft.com/office/officeart/2005/8/layout/hierarchy6"/>
    <dgm:cxn modelId="{6681F97D-01D0-4936-BE9B-3AE2B7552F73}" type="presParOf" srcId="{639E6CFE-8EE4-42DD-A1B2-921E9422F546}" destId="{12787287-8258-4053-A9AA-08FC6579A4E5}" srcOrd="1" destOrd="0" presId="urn:microsoft.com/office/officeart/2005/8/layout/hierarchy6"/>
    <dgm:cxn modelId="{96DBCC4F-11F1-44DE-AFAB-4C701483F081}" type="presParOf" srcId="{F965F83D-9EC5-422A-AC7F-21013E865C34}" destId="{9E177298-1606-463A-AFF9-D93058F5DACB}" srcOrd="2" destOrd="0" presId="urn:microsoft.com/office/officeart/2005/8/layout/hierarchy6"/>
    <dgm:cxn modelId="{DADBD364-4239-44D8-A861-ED93EF218264}" type="presParOf" srcId="{F965F83D-9EC5-422A-AC7F-21013E865C34}" destId="{287626C9-8258-4797-AF95-B80FC7E11239}" srcOrd="3" destOrd="0" presId="urn:microsoft.com/office/officeart/2005/8/layout/hierarchy6"/>
    <dgm:cxn modelId="{B8E3BDD1-5858-444D-B216-264D047545A4}" type="presParOf" srcId="{287626C9-8258-4797-AF95-B80FC7E11239}" destId="{35DCB563-BE31-4672-A37B-AF06B9D42CD8}" srcOrd="0" destOrd="0" presId="urn:microsoft.com/office/officeart/2005/8/layout/hierarchy6"/>
    <dgm:cxn modelId="{FB92773F-A3E8-456A-8F89-24361238A989}" type="presParOf" srcId="{287626C9-8258-4797-AF95-B80FC7E11239}" destId="{7DB9E95D-AF9C-4BD7-9634-BE850475370D}" srcOrd="1" destOrd="0" presId="urn:microsoft.com/office/officeart/2005/8/layout/hierarchy6"/>
    <dgm:cxn modelId="{616E2E68-F38F-4613-81FF-95897C8014BF}" type="presParOf" srcId="{0810A678-E60C-4760-BC00-63A28DF49489}" destId="{E5E261E0-CCBC-4B5A-A904-F243E2AA53B0}" srcOrd="4" destOrd="0" presId="urn:microsoft.com/office/officeart/2005/8/layout/hierarchy6"/>
    <dgm:cxn modelId="{AE16B4DE-1216-4573-A3E1-E0702B9A6AD5}" type="presParOf" srcId="{0810A678-E60C-4760-BC00-63A28DF49489}" destId="{A28DAF53-A1BC-4030-9E28-A821B535C590}" srcOrd="5" destOrd="0" presId="urn:microsoft.com/office/officeart/2005/8/layout/hierarchy6"/>
    <dgm:cxn modelId="{5EBE2826-BB2E-4281-BD52-A18C2A22D867}" type="presParOf" srcId="{A28DAF53-A1BC-4030-9E28-A821B535C590}" destId="{1CD6397F-75EE-4798-9222-CCACE974B0F9}" srcOrd="0" destOrd="0" presId="urn:microsoft.com/office/officeart/2005/8/layout/hierarchy6"/>
    <dgm:cxn modelId="{4CA18187-6F56-4F52-BE37-48A1E5522C80}" type="presParOf" srcId="{A28DAF53-A1BC-4030-9E28-A821B535C590}" destId="{9D39E6FF-CEE1-408B-A2A2-2DF86198EC1D}" srcOrd="1" destOrd="0" presId="urn:microsoft.com/office/officeart/2005/8/layout/hierarchy6"/>
    <dgm:cxn modelId="{1D0C1BCD-7E6C-4F30-8C84-696E26B599DC}" type="presParOf" srcId="{0810A678-E60C-4760-BC00-63A28DF49489}" destId="{103C2D07-C57E-4D70-975E-82BFCAADA054}" srcOrd="6" destOrd="0" presId="urn:microsoft.com/office/officeart/2005/8/layout/hierarchy6"/>
    <dgm:cxn modelId="{9F8EB1FF-BF4D-444F-B992-AAA51A885838}" type="presParOf" srcId="{0810A678-E60C-4760-BC00-63A28DF49489}" destId="{4731C6C7-2985-4521-A3F6-CF49EEE12D81}" srcOrd="7" destOrd="0" presId="urn:microsoft.com/office/officeart/2005/8/layout/hierarchy6"/>
    <dgm:cxn modelId="{CA48094B-D0F1-45B4-B9B8-3F283912228F}" type="presParOf" srcId="{4731C6C7-2985-4521-A3F6-CF49EEE12D81}" destId="{230CD390-102B-4D28-AED9-6F4F7739FC5C}" srcOrd="0" destOrd="0" presId="urn:microsoft.com/office/officeart/2005/8/layout/hierarchy6"/>
    <dgm:cxn modelId="{6627F592-36C3-4057-A909-1AED7FFF681A}" type="presParOf" srcId="{4731C6C7-2985-4521-A3F6-CF49EEE12D81}" destId="{44C1627F-76F6-487F-8E8E-739418F2E2E4}" srcOrd="1" destOrd="0" presId="urn:microsoft.com/office/officeart/2005/8/layout/hierarchy6"/>
    <dgm:cxn modelId="{44A2D80A-D985-4C67-847D-6DE9BC5F2831}" type="presParOf" srcId="{0810A678-E60C-4760-BC00-63A28DF49489}" destId="{F4F8AD33-DE16-4391-A66E-06F42F6DE93B}" srcOrd="8" destOrd="0" presId="urn:microsoft.com/office/officeart/2005/8/layout/hierarchy6"/>
    <dgm:cxn modelId="{E46D2125-BB6F-482F-9F6C-9A98CC77EBC0}" type="presParOf" srcId="{0810A678-E60C-4760-BC00-63A28DF49489}" destId="{925A6838-2EAD-4C0C-971D-68A592C98012}" srcOrd="9" destOrd="0" presId="urn:microsoft.com/office/officeart/2005/8/layout/hierarchy6"/>
    <dgm:cxn modelId="{DAEBC337-B639-456E-A412-892D99ED5036}" type="presParOf" srcId="{925A6838-2EAD-4C0C-971D-68A592C98012}" destId="{44179545-E334-4429-BEBD-B7367FE4ED92}" srcOrd="0" destOrd="0" presId="urn:microsoft.com/office/officeart/2005/8/layout/hierarchy6"/>
    <dgm:cxn modelId="{495C129A-80D0-4B16-8BAA-E7106F5870A6}" type="presParOf" srcId="{925A6838-2EAD-4C0C-971D-68A592C98012}" destId="{B1A20990-68CA-44BE-90BB-E362E5B4FEA4}" srcOrd="1" destOrd="0" presId="urn:microsoft.com/office/officeart/2005/8/layout/hierarchy6"/>
    <dgm:cxn modelId="{D0CECFF1-7AEC-414F-8467-C08B442F16FD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698990" y="666749"/>
          <a:ext cx="4554374" cy="1163980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733082" y="700841"/>
        <a:ext cx="4486190" cy="1095796"/>
      </dsp:txXfrm>
    </dsp:sp>
    <dsp:sp modelId="{33643D00-C75E-4DF5-A0F0-DFA21355EB8A}">
      <dsp:nvSpPr>
        <dsp:cNvPr id="0" name=""/>
        <dsp:cNvSpPr/>
      </dsp:nvSpPr>
      <dsp:spPr>
        <a:xfrm>
          <a:off x="724762" y="1830730"/>
          <a:ext cx="4251415" cy="386172"/>
        </a:xfrm>
        <a:custGeom>
          <a:avLst/>
          <a:gdLst/>
          <a:ahLst/>
          <a:cxnLst/>
          <a:rect l="0" t="0" r="0" b="0"/>
          <a:pathLst>
            <a:path>
              <a:moveTo>
                <a:pt x="4251415" y="0"/>
              </a:moveTo>
              <a:lnTo>
                <a:pt x="4251415" y="193086"/>
              </a:lnTo>
              <a:lnTo>
                <a:pt x="0" y="193086"/>
              </a:lnTo>
              <a:lnTo>
                <a:pt x="0" y="38617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90" y="2216902"/>
          <a:ext cx="1448145" cy="965430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28966" y="2245178"/>
        <a:ext cx="1391593" cy="908878"/>
      </dsp:txXfrm>
    </dsp:sp>
    <dsp:sp modelId="{67357A81-5F47-46C8-8791-23DB6B665016}">
      <dsp:nvSpPr>
        <dsp:cNvPr id="0" name=""/>
        <dsp:cNvSpPr/>
      </dsp:nvSpPr>
      <dsp:spPr>
        <a:xfrm>
          <a:off x="2607352" y="1830730"/>
          <a:ext cx="2368825" cy="386172"/>
        </a:xfrm>
        <a:custGeom>
          <a:avLst/>
          <a:gdLst/>
          <a:ahLst/>
          <a:cxnLst/>
          <a:rect l="0" t="0" r="0" b="0"/>
          <a:pathLst>
            <a:path>
              <a:moveTo>
                <a:pt x="2368825" y="0"/>
              </a:moveTo>
              <a:lnTo>
                <a:pt x="2368825" y="193086"/>
              </a:lnTo>
              <a:lnTo>
                <a:pt x="0" y="193086"/>
              </a:lnTo>
              <a:lnTo>
                <a:pt x="0" y="38617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1883279" y="2216902"/>
          <a:ext cx="1448145" cy="965430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1911555" y="2245178"/>
        <a:ext cx="1391593" cy="908878"/>
      </dsp:txXfrm>
    </dsp:sp>
    <dsp:sp modelId="{E5E261E0-CCBC-4B5A-A904-F243E2AA53B0}">
      <dsp:nvSpPr>
        <dsp:cNvPr id="0" name=""/>
        <dsp:cNvSpPr/>
      </dsp:nvSpPr>
      <dsp:spPr>
        <a:xfrm>
          <a:off x="4621252" y="1830730"/>
          <a:ext cx="354925" cy="386172"/>
        </a:xfrm>
        <a:custGeom>
          <a:avLst/>
          <a:gdLst/>
          <a:ahLst/>
          <a:cxnLst/>
          <a:rect l="0" t="0" r="0" b="0"/>
          <a:pathLst>
            <a:path>
              <a:moveTo>
                <a:pt x="354925" y="0"/>
              </a:moveTo>
              <a:lnTo>
                <a:pt x="354925" y="193086"/>
              </a:lnTo>
              <a:lnTo>
                <a:pt x="0" y="193086"/>
              </a:lnTo>
              <a:lnTo>
                <a:pt x="0" y="38617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3765868" y="2216902"/>
          <a:ext cx="1710766" cy="965430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Prepositional Phrase </a:t>
          </a:r>
        </a:p>
      </dsp:txBody>
      <dsp:txXfrm>
        <a:off x="3794144" y="2245178"/>
        <a:ext cx="1654214" cy="908878"/>
      </dsp:txXfrm>
    </dsp:sp>
    <dsp:sp modelId="{F7436063-BF3D-4400-ABDF-46A0C91AC2E1}">
      <dsp:nvSpPr>
        <dsp:cNvPr id="0" name=""/>
        <dsp:cNvSpPr/>
      </dsp:nvSpPr>
      <dsp:spPr>
        <a:xfrm>
          <a:off x="4976178" y="1830730"/>
          <a:ext cx="1836436" cy="38617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3086"/>
              </a:lnTo>
              <a:lnTo>
                <a:pt x="1836436" y="193086"/>
              </a:lnTo>
              <a:lnTo>
                <a:pt x="1836436" y="38617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5911079" y="2216902"/>
          <a:ext cx="1803071" cy="965430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Conjunctions</a:t>
          </a:r>
        </a:p>
      </dsp:txBody>
      <dsp:txXfrm>
        <a:off x="5939355" y="2245178"/>
        <a:ext cx="1746519" cy="908878"/>
      </dsp:txXfrm>
    </dsp:sp>
    <dsp:sp modelId="{6CFC2203-4938-49A2-AB87-024200020F23}">
      <dsp:nvSpPr>
        <dsp:cNvPr id="0" name=""/>
        <dsp:cNvSpPr/>
      </dsp:nvSpPr>
      <dsp:spPr>
        <a:xfrm>
          <a:off x="4976178" y="1830730"/>
          <a:ext cx="4073952" cy="38617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3086"/>
              </a:lnTo>
              <a:lnTo>
                <a:pt x="4073952" y="193086"/>
              </a:lnTo>
              <a:lnTo>
                <a:pt x="4073952" y="38617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556983-C79F-48DB-8B35-B0509DFA20D2}">
      <dsp:nvSpPr>
        <dsp:cNvPr id="0" name=""/>
        <dsp:cNvSpPr/>
      </dsp:nvSpPr>
      <dsp:spPr>
        <a:xfrm>
          <a:off x="8148594" y="2216902"/>
          <a:ext cx="1803071" cy="965430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/>
            <a:t>Punctuation</a:t>
          </a:r>
          <a:endParaRPr lang="en-GB" sz="1400" kern="1200" dirty="0"/>
        </a:p>
      </dsp:txBody>
      <dsp:txXfrm>
        <a:off x="8176870" y="2245178"/>
        <a:ext cx="1746519" cy="908878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3910159" y="1960"/>
          <a:ext cx="4371680" cy="1117288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3942883" y="34684"/>
        <a:ext cx="4306232" cy="1051840"/>
      </dsp:txXfrm>
    </dsp:sp>
    <dsp:sp modelId="{33643D00-C75E-4DF5-A0F0-DFA21355EB8A}">
      <dsp:nvSpPr>
        <dsp:cNvPr id="0" name=""/>
        <dsp:cNvSpPr/>
      </dsp:nvSpPr>
      <dsp:spPr>
        <a:xfrm>
          <a:off x="2355814" y="1119249"/>
          <a:ext cx="3740185" cy="370681"/>
        </a:xfrm>
        <a:custGeom>
          <a:avLst/>
          <a:gdLst/>
          <a:ahLst/>
          <a:cxnLst/>
          <a:rect l="0" t="0" r="0" b="0"/>
          <a:pathLst>
            <a:path>
              <a:moveTo>
                <a:pt x="3740185" y="0"/>
              </a:moveTo>
              <a:lnTo>
                <a:pt x="3740185" y="185340"/>
              </a:lnTo>
              <a:lnTo>
                <a:pt x="0" y="185340"/>
              </a:lnTo>
              <a:lnTo>
                <a:pt x="0" y="37068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1660787" y="1489930"/>
          <a:ext cx="1390054" cy="926703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</a:t>
          </a:r>
        </a:p>
      </dsp:txBody>
      <dsp:txXfrm>
        <a:off x="1687929" y="1517072"/>
        <a:ext cx="1335770" cy="872419"/>
      </dsp:txXfrm>
    </dsp:sp>
    <dsp:sp modelId="{67357A81-5F47-46C8-8791-23DB6B665016}">
      <dsp:nvSpPr>
        <dsp:cNvPr id="0" name=""/>
        <dsp:cNvSpPr/>
      </dsp:nvSpPr>
      <dsp:spPr>
        <a:xfrm>
          <a:off x="4162885" y="1119249"/>
          <a:ext cx="1933114" cy="370681"/>
        </a:xfrm>
        <a:custGeom>
          <a:avLst/>
          <a:gdLst/>
          <a:ahLst/>
          <a:cxnLst/>
          <a:rect l="0" t="0" r="0" b="0"/>
          <a:pathLst>
            <a:path>
              <a:moveTo>
                <a:pt x="1933114" y="0"/>
              </a:moveTo>
              <a:lnTo>
                <a:pt x="1933114" y="185340"/>
              </a:lnTo>
              <a:lnTo>
                <a:pt x="0" y="185340"/>
              </a:lnTo>
              <a:lnTo>
                <a:pt x="0" y="37068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3467858" y="1489930"/>
          <a:ext cx="1390054" cy="926703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3495000" y="1517072"/>
        <a:ext cx="1335770" cy="872419"/>
      </dsp:txXfrm>
    </dsp:sp>
    <dsp:sp modelId="{B7819136-1691-43DE-A965-D756F6859282}">
      <dsp:nvSpPr>
        <dsp:cNvPr id="0" name=""/>
        <dsp:cNvSpPr/>
      </dsp:nvSpPr>
      <dsp:spPr>
        <a:xfrm>
          <a:off x="2964380" y="2416633"/>
          <a:ext cx="1198505" cy="370681"/>
        </a:xfrm>
        <a:custGeom>
          <a:avLst/>
          <a:gdLst/>
          <a:ahLst/>
          <a:cxnLst/>
          <a:rect l="0" t="0" r="0" b="0"/>
          <a:pathLst>
            <a:path>
              <a:moveTo>
                <a:pt x="1198505" y="0"/>
              </a:moveTo>
              <a:lnTo>
                <a:pt x="1198505" y="185340"/>
              </a:lnTo>
              <a:lnTo>
                <a:pt x="0" y="185340"/>
              </a:lnTo>
              <a:lnTo>
                <a:pt x="0" y="37068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4F16F6A-7BA9-4C4A-936E-2FD60E41CBC6}">
      <dsp:nvSpPr>
        <dsp:cNvPr id="0" name=""/>
        <dsp:cNvSpPr/>
      </dsp:nvSpPr>
      <dsp:spPr>
        <a:xfrm>
          <a:off x="1974383" y="2787315"/>
          <a:ext cx="1979993" cy="926703"/>
        </a:xfrm>
        <a:prstGeom prst="roundRect">
          <a:avLst>
            <a:gd name="adj" fmla="val 10000"/>
          </a:avLst>
        </a:prstGeom>
        <a:solidFill>
          <a:srgbClr val="00B0F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800" kern="1200" dirty="0"/>
            <a:t>Verb - Being or doing words</a:t>
          </a:r>
        </a:p>
      </dsp:txBody>
      <dsp:txXfrm>
        <a:off x="2001525" y="2814457"/>
        <a:ext cx="1925709" cy="872419"/>
      </dsp:txXfrm>
    </dsp:sp>
    <dsp:sp modelId="{9E177298-1606-463A-AFF9-D93058F5DACB}">
      <dsp:nvSpPr>
        <dsp:cNvPr id="0" name=""/>
        <dsp:cNvSpPr/>
      </dsp:nvSpPr>
      <dsp:spPr>
        <a:xfrm>
          <a:off x="4162885" y="2416633"/>
          <a:ext cx="1198505" cy="37068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5340"/>
              </a:lnTo>
              <a:lnTo>
                <a:pt x="1198505" y="185340"/>
              </a:lnTo>
              <a:lnTo>
                <a:pt x="1198505" y="37068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5DCB563-BE31-4672-A37B-AF06B9D42CD8}">
      <dsp:nvSpPr>
        <dsp:cNvPr id="0" name=""/>
        <dsp:cNvSpPr/>
      </dsp:nvSpPr>
      <dsp:spPr>
        <a:xfrm>
          <a:off x="4371393" y="2787315"/>
          <a:ext cx="1979993" cy="926703"/>
        </a:xfrm>
        <a:prstGeom prst="roundRect">
          <a:avLst>
            <a:gd name="adj" fmla="val 10000"/>
          </a:avLst>
        </a:prstGeom>
        <a:solidFill>
          <a:srgbClr val="00B0F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800" kern="1200" dirty="0"/>
            <a:t>Adverb - Describes a verb </a:t>
          </a:r>
        </a:p>
      </dsp:txBody>
      <dsp:txXfrm>
        <a:off x="4398535" y="2814457"/>
        <a:ext cx="1925709" cy="872419"/>
      </dsp:txXfrm>
    </dsp:sp>
    <dsp:sp modelId="{E5E261E0-CCBC-4B5A-A904-F243E2AA53B0}">
      <dsp:nvSpPr>
        <dsp:cNvPr id="0" name=""/>
        <dsp:cNvSpPr/>
      </dsp:nvSpPr>
      <dsp:spPr>
        <a:xfrm>
          <a:off x="6050279" y="1119249"/>
          <a:ext cx="91440" cy="37068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7068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5274929" y="1489930"/>
          <a:ext cx="1642141" cy="926703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Prepositional Phrase </a:t>
          </a:r>
        </a:p>
      </dsp:txBody>
      <dsp:txXfrm>
        <a:off x="5302071" y="1517072"/>
        <a:ext cx="1587857" cy="872419"/>
      </dsp:txXfrm>
    </dsp:sp>
    <dsp:sp modelId="{103C2D07-C57E-4D70-975E-82BFCAADA054}">
      <dsp:nvSpPr>
        <dsp:cNvPr id="0" name=""/>
        <dsp:cNvSpPr/>
      </dsp:nvSpPr>
      <dsp:spPr>
        <a:xfrm>
          <a:off x="6096000" y="1119249"/>
          <a:ext cx="1933114" cy="37068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5340"/>
              </a:lnTo>
              <a:lnTo>
                <a:pt x="1933114" y="185340"/>
              </a:lnTo>
              <a:lnTo>
                <a:pt x="1933114" y="37068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30CD390-102B-4D28-AED9-6F4F7739FC5C}">
      <dsp:nvSpPr>
        <dsp:cNvPr id="0" name=""/>
        <dsp:cNvSpPr/>
      </dsp:nvSpPr>
      <dsp:spPr>
        <a:xfrm>
          <a:off x="7334086" y="1489930"/>
          <a:ext cx="1390054" cy="926703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kern="1200"/>
            <a:t>Conjunctions</a:t>
          </a:r>
          <a:endParaRPr lang="en-GB" sz="1200" kern="1200" dirty="0"/>
        </a:p>
      </dsp:txBody>
      <dsp:txXfrm>
        <a:off x="7361228" y="1517072"/>
        <a:ext cx="1335770" cy="872419"/>
      </dsp:txXfrm>
    </dsp:sp>
    <dsp:sp modelId="{F4F8AD33-DE16-4391-A66E-06F42F6DE93B}">
      <dsp:nvSpPr>
        <dsp:cNvPr id="0" name=""/>
        <dsp:cNvSpPr/>
      </dsp:nvSpPr>
      <dsp:spPr>
        <a:xfrm>
          <a:off x="6096000" y="1119249"/>
          <a:ext cx="3740185" cy="37068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5340"/>
              </a:lnTo>
              <a:lnTo>
                <a:pt x="3740185" y="185340"/>
              </a:lnTo>
              <a:lnTo>
                <a:pt x="3740185" y="37068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4179545-E334-4429-BEBD-B7367FE4ED92}">
      <dsp:nvSpPr>
        <dsp:cNvPr id="0" name=""/>
        <dsp:cNvSpPr/>
      </dsp:nvSpPr>
      <dsp:spPr>
        <a:xfrm>
          <a:off x="9141158" y="1489930"/>
          <a:ext cx="1390054" cy="926703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 </a:t>
          </a:r>
        </a:p>
      </dsp:txBody>
      <dsp:txXfrm>
        <a:off x="9168300" y="1517072"/>
        <a:ext cx="1335770" cy="872419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614933" y="487104"/>
          <a:ext cx="4722488" cy="1206946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650283" y="522454"/>
        <a:ext cx="4651788" cy="1136246"/>
      </dsp:txXfrm>
    </dsp:sp>
    <dsp:sp modelId="{33643D00-C75E-4DF5-A0F0-DFA21355EB8A}">
      <dsp:nvSpPr>
        <dsp:cNvPr id="0" name=""/>
        <dsp:cNvSpPr/>
      </dsp:nvSpPr>
      <dsp:spPr>
        <a:xfrm>
          <a:off x="751845" y="1694050"/>
          <a:ext cx="4224332" cy="400426"/>
        </a:xfrm>
        <a:custGeom>
          <a:avLst/>
          <a:gdLst/>
          <a:ahLst/>
          <a:cxnLst/>
          <a:rect l="0" t="0" r="0" b="0"/>
          <a:pathLst>
            <a:path>
              <a:moveTo>
                <a:pt x="4224332" y="0"/>
              </a:moveTo>
              <a:lnTo>
                <a:pt x="4224332" y="200213"/>
              </a:lnTo>
              <a:lnTo>
                <a:pt x="0" y="200213"/>
              </a:lnTo>
              <a:lnTo>
                <a:pt x="0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1044" y="2094477"/>
          <a:ext cx="1501600" cy="1001067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30364" y="2123797"/>
        <a:ext cx="1442960" cy="942427"/>
      </dsp:txXfrm>
    </dsp:sp>
    <dsp:sp modelId="{67357A81-5F47-46C8-8791-23DB6B665016}">
      <dsp:nvSpPr>
        <dsp:cNvPr id="0" name=""/>
        <dsp:cNvSpPr/>
      </dsp:nvSpPr>
      <dsp:spPr>
        <a:xfrm>
          <a:off x="2703925" y="1694050"/>
          <a:ext cx="2272252" cy="400426"/>
        </a:xfrm>
        <a:custGeom>
          <a:avLst/>
          <a:gdLst/>
          <a:ahLst/>
          <a:cxnLst/>
          <a:rect l="0" t="0" r="0" b="0"/>
          <a:pathLst>
            <a:path>
              <a:moveTo>
                <a:pt x="2272252" y="0"/>
              </a:moveTo>
              <a:lnTo>
                <a:pt x="2272252" y="200213"/>
              </a:lnTo>
              <a:lnTo>
                <a:pt x="0" y="200213"/>
              </a:lnTo>
              <a:lnTo>
                <a:pt x="0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1953125" y="2094477"/>
          <a:ext cx="1501600" cy="1001067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1982445" y="2123797"/>
        <a:ext cx="1442960" cy="942427"/>
      </dsp:txXfrm>
    </dsp:sp>
    <dsp:sp modelId="{E5E261E0-CCBC-4B5A-A904-F243E2AA53B0}">
      <dsp:nvSpPr>
        <dsp:cNvPr id="0" name=""/>
        <dsp:cNvSpPr/>
      </dsp:nvSpPr>
      <dsp:spPr>
        <a:xfrm>
          <a:off x="4792164" y="1694050"/>
          <a:ext cx="184013" cy="400426"/>
        </a:xfrm>
        <a:custGeom>
          <a:avLst/>
          <a:gdLst/>
          <a:ahLst/>
          <a:cxnLst/>
          <a:rect l="0" t="0" r="0" b="0"/>
          <a:pathLst>
            <a:path>
              <a:moveTo>
                <a:pt x="184013" y="0"/>
              </a:moveTo>
              <a:lnTo>
                <a:pt x="184013" y="200213"/>
              </a:lnTo>
              <a:lnTo>
                <a:pt x="0" y="200213"/>
              </a:lnTo>
              <a:lnTo>
                <a:pt x="0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3905206" y="2094477"/>
          <a:ext cx="1773915" cy="1001067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Prepositional Phrase </a:t>
          </a:r>
        </a:p>
      </dsp:txBody>
      <dsp:txXfrm>
        <a:off x="3934526" y="2123797"/>
        <a:ext cx="1715275" cy="942427"/>
      </dsp:txXfrm>
    </dsp:sp>
    <dsp:sp modelId="{E05A62CD-9242-4A4D-8A0F-EF9B67F026D0}">
      <dsp:nvSpPr>
        <dsp:cNvPr id="0" name=""/>
        <dsp:cNvSpPr/>
      </dsp:nvSpPr>
      <dsp:spPr>
        <a:xfrm>
          <a:off x="4976178" y="1694050"/>
          <a:ext cx="1904224" cy="40042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0213"/>
              </a:lnTo>
              <a:lnTo>
                <a:pt x="1904224" y="200213"/>
              </a:lnTo>
              <a:lnTo>
                <a:pt x="1904224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874CB9C-58BA-43A9-8DF8-F8C8ED73DC09}">
      <dsp:nvSpPr>
        <dsp:cNvPr id="0" name=""/>
        <dsp:cNvSpPr/>
      </dsp:nvSpPr>
      <dsp:spPr>
        <a:xfrm>
          <a:off x="6129602" y="2094477"/>
          <a:ext cx="1501600" cy="1001067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Conjunctions</a:t>
          </a:r>
        </a:p>
      </dsp:txBody>
      <dsp:txXfrm>
        <a:off x="6158922" y="2123797"/>
        <a:ext cx="1442960" cy="942427"/>
      </dsp:txXfrm>
    </dsp:sp>
    <dsp:sp modelId="{F7436063-BF3D-4400-ABDF-46A0C91AC2E1}">
      <dsp:nvSpPr>
        <dsp:cNvPr id="0" name=""/>
        <dsp:cNvSpPr/>
      </dsp:nvSpPr>
      <dsp:spPr>
        <a:xfrm>
          <a:off x="4976178" y="1694050"/>
          <a:ext cx="4040319" cy="40042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0213"/>
              </a:lnTo>
              <a:lnTo>
                <a:pt x="4040319" y="200213"/>
              </a:lnTo>
              <a:lnTo>
                <a:pt x="4040319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8081683" y="2094477"/>
          <a:ext cx="1869627" cy="1001067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8111003" y="2123797"/>
        <a:ext cx="1810987" cy="942427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614933" y="491242"/>
          <a:ext cx="4722488" cy="1206946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650283" y="526592"/>
        <a:ext cx="4651788" cy="1136246"/>
      </dsp:txXfrm>
    </dsp:sp>
    <dsp:sp modelId="{33643D00-C75E-4DF5-A0F0-DFA21355EB8A}">
      <dsp:nvSpPr>
        <dsp:cNvPr id="0" name=""/>
        <dsp:cNvSpPr/>
      </dsp:nvSpPr>
      <dsp:spPr>
        <a:xfrm>
          <a:off x="751845" y="1698188"/>
          <a:ext cx="4224332" cy="400426"/>
        </a:xfrm>
        <a:custGeom>
          <a:avLst/>
          <a:gdLst/>
          <a:ahLst/>
          <a:cxnLst/>
          <a:rect l="0" t="0" r="0" b="0"/>
          <a:pathLst>
            <a:path>
              <a:moveTo>
                <a:pt x="4224332" y="0"/>
              </a:moveTo>
              <a:lnTo>
                <a:pt x="4224332" y="200213"/>
              </a:lnTo>
              <a:lnTo>
                <a:pt x="0" y="200213"/>
              </a:lnTo>
              <a:lnTo>
                <a:pt x="0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1044" y="2098615"/>
          <a:ext cx="1501600" cy="1001067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30364" y="2127935"/>
        <a:ext cx="1442960" cy="942427"/>
      </dsp:txXfrm>
    </dsp:sp>
    <dsp:sp modelId="{67357A81-5F47-46C8-8791-23DB6B665016}">
      <dsp:nvSpPr>
        <dsp:cNvPr id="0" name=""/>
        <dsp:cNvSpPr/>
      </dsp:nvSpPr>
      <dsp:spPr>
        <a:xfrm>
          <a:off x="2703925" y="1698188"/>
          <a:ext cx="2272252" cy="400426"/>
        </a:xfrm>
        <a:custGeom>
          <a:avLst/>
          <a:gdLst/>
          <a:ahLst/>
          <a:cxnLst/>
          <a:rect l="0" t="0" r="0" b="0"/>
          <a:pathLst>
            <a:path>
              <a:moveTo>
                <a:pt x="2272252" y="0"/>
              </a:moveTo>
              <a:lnTo>
                <a:pt x="2272252" y="200213"/>
              </a:lnTo>
              <a:lnTo>
                <a:pt x="0" y="200213"/>
              </a:lnTo>
              <a:lnTo>
                <a:pt x="0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1953125" y="2098615"/>
          <a:ext cx="1501600" cy="1001067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1982445" y="2127935"/>
        <a:ext cx="1442960" cy="942427"/>
      </dsp:txXfrm>
    </dsp:sp>
    <dsp:sp modelId="{E5E261E0-CCBC-4B5A-A904-F243E2AA53B0}">
      <dsp:nvSpPr>
        <dsp:cNvPr id="0" name=""/>
        <dsp:cNvSpPr/>
      </dsp:nvSpPr>
      <dsp:spPr>
        <a:xfrm>
          <a:off x="4792164" y="1698188"/>
          <a:ext cx="184013" cy="400426"/>
        </a:xfrm>
        <a:custGeom>
          <a:avLst/>
          <a:gdLst/>
          <a:ahLst/>
          <a:cxnLst/>
          <a:rect l="0" t="0" r="0" b="0"/>
          <a:pathLst>
            <a:path>
              <a:moveTo>
                <a:pt x="184013" y="0"/>
              </a:moveTo>
              <a:lnTo>
                <a:pt x="184013" y="200213"/>
              </a:lnTo>
              <a:lnTo>
                <a:pt x="0" y="200213"/>
              </a:lnTo>
              <a:lnTo>
                <a:pt x="0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3905206" y="2098615"/>
          <a:ext cx="1773915" cy="1001067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Prepositional Phrase </a:t>
          </a:r>
        </a:p>
      </dsp:txBody>
      <dsp:txXfrm>
        <a:off x="3934526" y="2127935"/>
        <a:ext cx="1715275" cy="942427"/>
      </dsp:txXfrm>
    </dsp:sp>
    <dsp:sp modelId="{B50BD3FB-E473-4512-B6AA-808DF406E318}">
      <dsp:nvSpPr>
        <dsp:cNvPr id="0" name=""/>
        <dsp:cNvSpPr/>
      </dsp:nvSpPr>
      <dsp:spPr>
        <a:xfrm>
          <a:off x="4976178" y="1698188"/>
          <a:ext cx="1904224" cy="40042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0213"/>
              </a:lnTo>
              <a:lnTo>
                <a:pt x="1904224" y="200213"/>
              </a:lnTo>
              <a:lnTo>
                <a:pt x="1904224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05C1892-4C01-49E5-868D-835B5611391E}">
      <dsp:nvSpPr>
        <dsp:cNvPr id="0" name=""/>
        <dsp:cNvSpPr/>
      </dsp:nvSpPr>
      <dsp:spPr>
        <a:xfrm>
          <a:off x="6129602" y="2098615"/>
          <a:ext cx="1501600" cy="1001067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/>
            <a:t>Conjunctions</a:t>
          </a:r>
          <a:endParaRPr lang="en-GB" sz="1400" kern="1200" dirty="0"/>
        </a:p>
      </dsp:txBody>
      <dsp:txXfrm>
        <a:off x="6158922" y="2127935"/>
        <a:ext cx="1442960" cy="942427"/>
      </dsp:txXfrm>
    </dsp:sp>
    <dsp:sp modelId="{F7436063-BF3D-4400-ABDF-46A0C91AC2E1}">
      <dsp:nvSpPr>
        <dsp:cNvPr id="0" name=""/>
        <dsp:cNvSpPr/>
      </dsp:nvSpPr>
      <dsp:spPr>
        <a:xfrm>
          <a:off x="4976178" y="1698188"/>
          <a:ext cx="4040319" cy="40042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0213"/>
              </a:lnTo>
              <a:lnTo>
                <a:pt x="4040319" y="200213"/>
              </a:lnTo>
              <a:lnTo>
                <a:pt x="4040319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8081683" y="2098615"/>
          <a:ext cx="1869627" cy="1001067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8111003" y="2127935"/>
        <a:ext cx="1810987" cy="942427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614933" y="437504"/>
          <a:ext cx="4722488" cy="1206946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650283" y="472854"/>
        <a:ext cx="4651788" cy="1136246"/>
      </dsp:txXfrm>
    </dsp:sp>
    <dsp:sp modelId="{33643D00-C75E-4DF5-A0F0-DFA21355EB8A}">
      <dsp:nvSpPr>
        <dsp:cNvPr id="0" name=""/>
        <dsp:cNvSpPr/>
      </dsp:nvSpPr>
      <dsp:spPr>
        <a:xfrm>
          <a:off x="751845" y="1644450"/>
          <a:ext cx="4224332" cy="400426"/>
        </a:xfrm>
        <a:custGeom>
          <a:avLst/>
          <a:gdLst/>
          <a:ahLst/>
          <a:cxnLst/>
          <a:rect l="0" t="0" r="0" b="0"/>
          <a:pathLst>
            <a:path>
              <a:moveTo>
                <a:pt x="4224332" y="0"/>
              </a:moveTo>
              <a:lnTo>
                <a:pt x="4224332" y="200213"/>
              </a:lnTo>
              <a:lnTo>
                <a:pt x="0" y="200213"/>
              </a:lnTo>
              <a:lnTo>
                <a:pt x="0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1044" y="2044877"/>
          <a:ext cx="1501600" cy="1001067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30364" y="2074197"/>
        <a:ext cx="1442960" cy="942427"/>
      </dsp:txXfrm>
    </dsp:sp>
    <dsp:sp modelId="{67357A81-5F47-46C8-8791-23DB6B665016}">
      <dsp:nvSpPr>
        <dsp:cNvPr id="0" name=""/>
        <dsp:cNvSpPr/>
      </dsp:nvSpPr>
      <dsp:spPr>
        <a:xfrm>
          <a:off x="2703925" y="1644450"/>
          <a:ext cx="2272252" cy="400426"/>
        </a:xfrm>
        <a:custGeom>
          <a:avLst/>
          <a:gdLst/>
          <a:ahLst/>
          <a:cxnLst/>
          <a:rect l="0" t="0" r="0" b="0"/>
          <a:pathLst>
            <a:path>
              <a:moveTo>
                <a:pt x="2272252" y="0"/>
              </a:moveTo>
              <a:lnTo>
                <a:pt x="2272252" y="200213"/>
              </a:lnTo>
              <a:lnTo>
                <a:pt x="0" y="200213"/>
              </a:lnTo>
              <a:lnTo>
                <a:pt x="0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1953125" y="2044877"/>
          <a:ext cx="1501600" cy="1001067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1982445" y="2074197"/>
        <a:ext cx="1442960" cy="942427"/>
      </dsp:txXfrm>
    </dsp:sp>
    <dsp:sp modelId="{E5E261E0-CCBC-4B5A-A904-F243E2AA53B0}">
      <dsp:nvSpPr>
        <dsp:cNvPr id="0" name=""/>
        <dsp:cNvSpPr/>
      </dsp:nvSpPr>
      <dsp:spPr>
        <a:xfrm>
          <a:off x="4792164" y="1644450"/>
          <a:ext cx="184013" cy="400426"/>
        </a:xfrm>
        <a:custGeom>
          <a:avLst/>
          <a:gdLst/>
          <a:ahLst/>
          <a:cxnLst/>
          <a:rect l="0" t="0" r="0" b="0"/>
          <a:pathLst>
            <a:path>
              <a:moveTo>
                <a:pt x="184013" y="0"/>
              </a:moveTo>
              <a:lnTo>
                <a:pt x="184013" y="200213"/>
              </a:lnTo>
              <a:lnTo>
                <a:pt x="0" y="200213"/>
              </a:lnTo>
              <a:lnTo>
                <a:pt x="0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3905206" y="2044877"/>
          <a:ext cx="1773915" cy="1001067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Prepositional Phrase </a:t>
          </a:r>
          <a:br>
            <a:rPr lang="en-GB" sz="1400" kern="1200" dirty="0"/>
          </a:br>
          <a:r>
            <a:rPr lang="en-GB" sz="1400" kern="1200" dirty="0"/>
            <a:t>– Where things are</a:t>
          </a:r>
        </a:p>
      </dsp:txBody>
      <dsp:txXfrm>
        <a:off x="3934526" y="2074197"/>
        <a:ext cx="1715275" cy="942427"/>
      </dsp:txXfrm>
    </dsp:sp>
    <dsp:sp modelId="{1E19C410-D02C-4CFB-804F-86AD470D3027}">
      <dsp:nvSpPr>
        <dsp:cNvPr id="0" name=""/>
        <dsp:cNvSpPr/>
      </dsp:nvSpPr>
      <dsp:spPr>
        <a:xfrm>
          <a:off x="4976178" y="1644450"/>
          <a:ext cx="1904224" cy="40042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0213"/>
              </a:lnTo>
              <a:lnTo>
                <a:pt x="1904224" y="200213"/>
              </a:lnTo>
              <a:lnTo>
                <a:pt x="1904224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604E4B0-CC50-4E8D-8475-0F632A664100}">
      <dsp:nvSpPr>
        <dsp:cNvPr id="0" name=""/>
        <dsp:cNvSpPr/>
      </dsp:nvSpPr>
      <dsp:spPr>
        <a:xfrm>
          <a:off x="6129602" y="2044877"/>
          <a:ext cx="1501600" cy="1001067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/>
            <a:t>Conjunctions</a:t>
          </a:r>
          <a:endParaRPr lang="en-GB" sz="1400" kern="1200" dirty="0"/>
        </a:p>
      </dsp:txBody>
      <dsp:txXfrm>
        <a:off x="6158922" y="2074197"/>
        <a:ext cx="1442960" cy="942427"/>
      </dsp:txXfrm>
    </dsp:sp>
    <dsp:sp modelId="{F7436063-BF3D-4400-ABDF-46A0C91AC2E1}">
      <dsp:nvSpPr>
        <dsp:cNvPr id="0" name=""/>
        <dsp:cNvSpPr/>
      </dsp:nvSpPr>
      <dsp:spPr>
        <a:xfrm>
          <a:off x="4976178" y="1644450"/>
          <a:ext cx="4040319" cy="40042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0213"/>
              </a:lnTo>
              <a:lnTo>
                <a:pt x="4040319" y="200213"/>
              </a:lnTo>
              <a:lnTo>
                <a:pt x="4040319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8081683" y="2044877"/>
          <a:ext cx="1869627" cy="1001067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8111003" y="2074197"/>
        <a:ext cx="1810987" cy="942427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614933" y="437504"/>
          <a:ext cx="4722488" cy="1206946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650283" y="472854"/>
        <a:ext cx="4651788" cy="1136246"/>
      </dsp:txXfrm>
    </dsp:sp>
    <dsp:sp modelId="{33643D00-C75E-4DF5-A0F0-DFA21355EB8A}">
      <dsp:nvSpPr>
        <dsp:cNvPr id="0" name=""/>
        <dsp:cNvSpPr/>
      </dsp:nvSpPr>
      <dsp:spPr>
        <a:xfrm>
          <a:off x="751845" y="1644450"/>
          <a:ext cx="4224332" cy="400426"/>
        </a:xfrm>
        <a:custGeom>
          <a:avLst/>
          <a:gdLst/>
          <a:ahLst/>
          <a:cxnLst/>
          <a:rect l="0" t="0" r="0" b="0"/>
          <a:pathLst>
            <a:path>
              <a:moveTo>
                <a:pt x="4224332" y="0"/>
              </a:moveTo>
              <a:lnTo>
                <a:pt x="4224332" y="200213"/>
              </a:lnTo>
              <a:lnTo>
                <a:pt x="0" y="200213"/>
              </a:lnTo>
              <a:lnTo>
                <a:pt x="0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1044" y="2044877"/>
          <a:ext cx="1501600" cy="1001067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30364" y="2074197"/>
        <a:ext cx="1442960" cy="942427"/>
      </dsp:txXfrm>
    </dsp:sp>
    <dsp:sp modelId="{67357A81-5F47-46C8-8791-23DB6B665016}">
      <dsp:nvSpPr>
        <dsp:cNvPr id="0" name=""/>
        <dsp:cNvSpPr/>
      </dsp:nvSpPr>
      <dsp:spPr>
        <a:xfrm>
          <a:off x="2703925" y="1644450"/>
          <a:ext cx="2272252" cy="400426"/>
        </a:xfrm>
        <a:custGeom>
          <a:avLst/>
          <a:gdLst/>
          <a:ahLst/>
          <a:cxnLst/>
          <a:rect l="0" t="0" r="0" b="0"/>
          <a:pathLst>
            <a:path>
              <a:moveTo>
                <a:pt x="2272252" y="0"/>
              </a:moveTo>
              <a:lnTo>
                <a:pt x="2272252" y="200213"/>
              </a:lnTo>
              <a:lnTo>
                <a:pt x="0" y="200213"/>
              </a:lnTo>
              <a:lnTo>
                <a:pt x="0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1953125" y="2044877"/>
          <a:ext cx="1501600" cy="1001067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1982445" y="2074197"/>
        <a:ext cx="1442960" cy="942427"/>
      </dsp:txXfrm>
    </dsp:sp>
    <dsp:sp modelId="{E5E261E0-CCBC-4B5A-A904-F243E2AA53B0}">
      <dsp:nvSpPr>
        <dsp:cNvPr id="0" name=""/>
        <dsp:cNvSpPr/>
      </dsp:nvSpPr>
      <dsp:spPr>
        <a:xfrm>
          <a:off x="4792164" y="1644450"/>
          <a:ext cx="184013" cy="400426"/>
        </a:xfrm>
        <a:custGeom>
          <a:avLst/>
          <a:gdLst/>
          <a:ahLst/>
          <a:cxnLst/>
          <a:rect l="0" t="0" r="0" b="0"/>
          <a:pathLst>
            <a:path>
              <a:moveTo>
                <a:pt x="184013" y="0"/>
              </a:moveTo>
              <a:lnTo>
                <a:pt x="184013" y="200213"/>
              </a:lnTo>
              <a:lnTo>
                <a:pt x="0" y="200213"/>
              </a:lnTo>
              <a:lnTo>
                <a:pt x="0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3905206" y="2044877"/>
          <a:ext cx="1773915" cy="1001067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Prepositional Phrase  </a:t>
          </a:r>
          <a:br>
            <a:rPr lang="en-GB" sz="1400" kern="1200" dirty="0"/>
          </a:br>
          <a:r>
            <a:rPr lang="en-GB" sz="1400" kern="1200" dirty="0"/>
            <a:t>– Where things are</a:t>
          </a:r>
        </a:p>
      </dsp:txBody>
      <dsp:txXfrm>
        <a:off x="3934526" y="2074197"/>
        <a:ext cx="1715275" cy="942427"/>
      </dsp:txXfrm>
    </dsp:sp>
    <dsp:sp modelId="{1E19C410-D02C-4CFB-804F-86AD470D3027}">
      <dsp:nvSpPr>
        <dsp:cNvPr id="0" name=""/>
        <dsp:cNvSpPr/>
      </dsp:nvSpPr>
      <dsp:spPr>
        <a:xfrm>
          <a:off x="4976178" y="1644450"/>
          <a:ext cx="1904224" cy="40042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0213"/>
              </a:lnTo>
              <a:lnTo>
                <a:pt x="1904224" y="200213"/>
              </a:lnTo>
              <a:lnTo>
                <a:pt x="1904224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604E4B0-CC50-4E8D-8475-0F632A664100}">
      <dsp:nvSpPr>
        <dsp:cNvPr id="0" name=""/>
        <dsp:cNvSpPr/>
      </dsp:nvSpPr>
      <dsp:spPr>
        <a:xfrm>
          <a:off x="6129602" y="2044877"/>
          <a:ext cx="1501600" cy="1001067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Conjunctions – Join clauses</a:t>
          </a:r>
        </a:p>
      </dsp:txBody>
      <dsp:txXfrm>
        <a:off x="6158922" y="2074197"/>
        <a:ext cx="1442960" cy="942427"/>
      </dsp:txXfrm>
    </dsp:sp>
    <dsp:sp modelId="{F7436063-BF3D-4400-ABDF-46A0C91AC2E1}">
      <dsp:nvSpPr>
        <dsp:cNvPr id="0" name=""/>
        <dsp:cNvSpPr/>
      </dsp:nvSpPr>
      <dsp:spPr>
        <a:xfrm>
          <a:off x="4976178" y="1644450"/>
          <a:ext cx="4040319" cy="40042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0213"/>
              </a:lnTo>
              <a:lnTo>
                <a:pt x="4040319" y="200213"/>
              </a:lnTo>
              <a:lnTo>
                <a:pt x="4040319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8081683" y="2044877"/>
          <a:ext cx="1869627" cy="1001067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8111003" y="2074197"/>
        <a:ext cx="1810987" cy="942427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614933" y="491241"/>
          <a:ext cx="4722488" cy="1206946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650283" y="526591"/>
        <a:ext cx="4651788" cy="1136246"/>
      </dsp:txXfrm>
    </dsp:sp>
    <dsp:sp modelId="{33643D00-C75E-4DF5-A0F0-DFA21355EB8A}">
      <dsp:nvSpPr>
        <dsp:cNvPr id="0" name=""/>
        <dsp:cNvSpPr/>
      </dsp:nvSpPr>
      <dsp:spPr>
        <a:xfrm>
          <a:off x="751845" y="1698188"/>
          <a:ext cx="4224332" cy="400426"/>
        </a:xfrm>
        <a:custGeom>
          <a:avLst/>
          <a:gdLst/>
          <a:ahLst/>
          <a:cxnLst/>
          <a:rect l="0" t="0" r="0" b="0"/>
          <a:pathLst>
            <a:path>
              <a:moveTo>
                <a:pt x="4224332" y="0"/>
              </a:moveTo>
              <a:lnTo>
                <a:pt x="4224332" y="200213"/>
              </a:lnTo>
              <a:lnTo>
                <a:pt x="0" y="200213"/>
              </a:lnTo>
              <a:lnTo>
                <a:pt x="0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1044" y="2098615"/>
          <a:ext cx="1501600" cy="1001067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30364" y="2127935"/>
        <a:ext cx="1442960" cy="942427"/>
      </dsp:txXfrm>
    </dsp:sp>
    <dsp:sp modelId="{67357A81-5F47-46C8-8791-23DB6B665016}">
      <dsp:nvSpPr>
        <dsp:cNvPr id="0" name=""/>
        <dsp:cNvSpPr/>
      </dsp:nvSpPr>
      <dsp:spPr>
        <a:xfrm>
          <a:off x="2703925" y="1698188"/>
          <a:ext cx="2272252" cy="400426"/>
        </a:xfrm>
        <a:custGeom>
          <a:avLst/>
          <a:gdLst/>
          <a:ahLst/>
          <a:cxnLst/>
          <a:rect l="0" t="0" r="0" b="0"/>
          <a:pathLst>
            <a:path>
              <a:moveTo>
                <a:pt x="2272252" y="0"/>
              </a:moveTo>
              <a:lnTo>
                <a:pt x="2272252" y="200213"/>
              </a:lnTo>
              <a:lnTo>
                <a:pt x="0" y="200213"/>
              </a:lnTo>
              <a:lnTo>
                <a:pt x="0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1953125" y="2098615"/>
          <a:ext cx="1501600" cy="1001067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1982445" y="2127935"/>
        <a:ext cx="1442960" cy="942427"/>
      </dsp:txXfrm>
    </dsp:sp>
    <dsp:sp modelId="{E5E261E0-CCBC-4B5A-A904-F243E2AA53B0}">
      <dsp:nvSpPr>
        <dsp:cNvPr id="0" name=""/>
        <dsp:cNvSpPr/>
      </dsp:nvSpPr>
      <dsp:spPr>
        <a:xfrm>
          <a:off x="4792164" y="1698188"/>
          <a:ext cx="184013" cy="400426"/>
        </a:xfrm>
        <a:custGeom>
          <a:avLst/>
          <a:gdLst/>
          <a:ahLst/>
          <a:cxnLst/>
          <a:rect l="0" t="0" r="0" b="0"/>
          <a:pathLst>
            <a:path>
              <a:moveTo>
                <a:pt x="184013" y="0"/>
              </a:moveTo>
              <a:lnTo>
                <a:pt x="184013" y="200213"/>
              </a:lnTo>
              <a:lnTo>
                <a:pt x="0" y="200213"/>
              </a:lnTo>
              <a:lnTo>
                <a:pt x="0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3905206" y="2098615"/>
          <a:ext cx="1773915" cy="1001067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Prepositional Phrase </a:t>
          </a:r>
          <a:br>
            <a:rPr lang="en-GB" sz="1400" kern="1200" dirty="0"/>
          </a:br>
          <a:r>
            <a:rPr lang="en-GB" sz="1400" kern="1200" dirty="0"/>
            <a:t>– Where things are</a:t>
          </a:r>
        </a:p>
      </dsp:txBody>
      <dsp:txXfrm>
        <a:off x="3934526" y="2127935"/>
        <a:ext cx="1715275" cy="942427"/>
      </dsp:txXfrm>
    </dsp:sp>
    <dsp:sp modelId="{26DD600A-3C46-4D9E-8379-10794F66924A}">
      <dsp:nvSpPr>
        <dsp:cNvPr id="0" name=""/>
        <dsp:cNvSpPr/>
      </dsp:nvSpPr>
      <dsp:spPr>
        <a:xfrm>
          <a:off x="4976178" y="1698188"/>
          <a:ext cx="1904224" cy="40042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0213"/>
              </a:lnTo>
              <a:lnTo>
                <a:pt x="1904224" y="200213"/>
              </a:lnTo>
              <a:lnTo>
                <a:pt x="1904224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57F4FAA-9336-4ABC-A5F4-051B56828069}">
      <dsp:nvSpPr>
        <dsp:cNvPr id="0" name=""/>
        <dsp:cNvSpPr/>
      </dsp:nvSpPr>
      <dsp:spPr>
        <a:xfrm>
          <a:off x="6129602" y="2098615"/>
          <a:ext cx="1501600" cy="1001067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Conjunctions – Joins clauses</a:t>
          </a:r>
        </a:p>
      </dsp:txBody>
      <dsp:txXfrm>
        <a:off x="6158922" y="2127935"/>
        <a:ext cx="1442960" cy="942427"/>
      </dsp:txXfrm>
    </dsp:sp>
    <dsp:sp modelId="{F7436063-BF3D-4400-ABDF-46A0C91AC2E1}">
      <dsp:nvSpPr>
        <dsp:cNvPr id="0" name=""/>
        <dsp:cNvSpPr/>
      </dsp:nvSpPr>
      <dsp:spPr>
        <a:xfrm>
          <a:off x="4976178" y="1698188"/>
          <a:ext cx="4040319" cy="40042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0213"/>
              </a:lnTo>
              <a:lnTo>
                <a:pt x="4040319" y="200213"/>
              </a:lnTo>
              <a:lnTo>
                <a:pt x="4040319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8081683" y="2098615"/>
          <a:ext cx="1869627" cy="1001067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 – </a:t>
          </a:r>
          <a:br>
            <a:rPr lang="en-GB" sz="1400" kern="1200" dirty="0"/>
          </a:br>
          <a:r>
            <a:rPr lang="en-GB" sz="1400" kern="1200" dirty="0"/>
            <a:t>Helps readers</a:t>
          </a:r>
        </a:p>
      </dsp:txBody>
      <dsp:txXfrm>
        <a:off x="8111003" y="2127935"/>
        <a:ext cx="1810987" cy="942427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3910159" y="1960"/>
          <a:ext cx="4371680" cy="1117288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3942883" y="34684"/>
        <a:ext cx="4306232" cy="1051840"/>
      </dsp:txXfrm>
    </dsp:sp>
    <dsp:sp modelId="{33643D00-C75E-4DF5-A0F0-DFA21355EB8A}">
      <dsp:nvSpPr>
        <dsp:cNvPr id="0" name=""/>
        <dsp:cNvSpPr/>
      </dsp:nvSpPr>
      <dsp:spPr>
        <a:xfrm>
          <a:off x="2355814" y="1119249"/>
          <a:ext cx="3740185" cy="370681"/>
        </a:xfrm>
        <a:custGeom>
          <a:avLst/>
          <a:gdLst/>
          <a:ahLst/>
          <a:cxnLst/>
          <a:rect l="0" t="0" r="0" b="0"/>
          <a:pathLst>
            <a:path>
              <a:moveTo>
                <a:pt x="3740185" y="0"/>
              </a:moveTo>
              <a:lnTo>
                <a:pt x="3740185" y="185340"/>
              </a:lnTo>
              <a:lnTo>
                <a:pt x="0" y="185340"/>
              </a:lnTo>
              <a:lnTo>
                <a:pt x="0" y="37068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1660787" y="1489930"/>
          <a:ext cx="1390054" cy="926703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</a:t>
          </a:r>
        </a:p>
      </dsp:txBody>
      <dsp:txXfrm>
        <a:off x="1687929" y="1517072"/>
        <a:ext cx="1335770" cy="872419"/>
      </dsp:txXfrm>
    </dsp:sp>
    <dsp:sp modelId="{67357A81-5F47-46C8-8791-23DB6B665016}">
      <dsp:nvSpPr>
        <dsp:cNvPr id="0" name=""/>
        <dsp:cNvSpPr/>
      </dsp:nvSpPr>
      <dsp:spPr>
        <a:xfrm>
          <a:off x="4162885" y="1119249"/>
          <a:ext cx="1933114" cy="370681"/>
        </a:xfrm>
        <a:custGeom>
          <a:avLst/>
          <a:gdLst/>
          <a:ahLst/>
          <a:cxnLst/>
          <a:rect l="0" t="0" r="0" b="0"/>
          <a:pathLst>
            <a:path>
              <a:moveTo>
                <a:pt x="1933114" y="0"/>
              </a:moveTo>
              <a:lnTo>
                <a:pt x="1933114" y="185340"/>
              </a:lnTo>
              <a:lnTo>
                <a:pt x="0" y="185340"/>
              </a:lnTo>
              <a:lnTo>
                <a:pt x="0" y="37068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3467858" y="1489930"/>
          <a:ext cx="1390054" cy="926703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3495000" y="1517072"/>
        <a:ext cx="1335770" cy="872419"/>
      </dsp:txXfrm>
    </dsp:sp>
    <dsp:sp modelId="{B7819136-1691-43DE-A965-D756F6859282}">
      <dsp:nvSpPr>
        <dsp:cNvPr id="0" name=""/>
        <dsp:cNvSpPr/>
      </dsp:nvSpPr>
      <dsp:spPr>
        <a:xfrm>
          <a:off x="3259350" y="2416633"/>
          <a:ext cx="903535" cy="370681"/>
        </a:xfrm>
        <a:custGeom>
          <a:avLst/>
          <a:gdLst/>
          <a:ahLst/>
          <a:cxnLst/>
          <a:rect l="0" t="0" r="0" b="0"/>
          <a:pathLst>
            <a:path>
              <a:moveTo>
                <a:pt x="903535" y="0"/>
              </a:moveTo>
              <a:lnTo>
                <a:pt x="903535" y="185340"/>
              </a:lnTo>
              <a:lnTo>
                <a:pt x="0" y="185340"/>
              </a:lnTo>
              <a:lnTo>
                <a:pt x="0" y="37068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4F16F6A-7BA9-4C4A-936E-2FD60E41CBC6}">
      <dsp:nvSpPr>
        <dsp:cNvPr id="0" name=""/>
        <dsp:cNvSpPr/>
      </dsp:nvSpPr>
      <dsp:spPr>
        <a:xfrm>
          <a:off x="2564322" y="2787315"/>
          <a:ext cx="1390054" cy="926703"/>
        </a:xfrm>
        <a:prstGeom prst="roundRect">
          <a:avLst>
            <a:gd name="adj" fmla="val 10000"/>
          </a:avLst>
        </a:prstGeom>
        <a:solidFill>
          <a:srgbClr val="00B0F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800" kern="1200"/>
            <a:t>Verb</a:t>
          </a:r>
          <a:endParaRPr lang="en-GB" sz="1800" kern="1200" dirty="0"/>
        </a:p>
      </dsp:txBody>
      <dsp:txXfrm>
        <a:off x="2591464" y="2814457"/>
        <a:ext cx="1335770" cy="872419"/>
      </dsp:txXfrm>
    </dsp:sp>
    <dsp:sp modelId="{9E177298-1606-463A-AFF9-D93058F5DACB}">
      <dsp:nvSpPr>
        <dsp:cNvPr id="0" name=""/>
        <dsp:cNvSpPr/>
      </dsp:nvSpPr>
      <dsp:spPr>
        <a:xfrm>
          <a:off x="4162885" y="2416633"/>
          <a:ext cx="903535" cy="37068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5340"/>
              </a:lnTo>
              <a:lnTo>
                <a:pt x="903535" y="185340"/>
              </a:lnTo>
              <a:lnTo>
                <a:pt x="903535" y="37068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5DCB563-BE31-4672-A37B-AF06B9D42CD8}">
      <dsp:nvSpPr>
        <dsp:cNvPr id="0" name=""/>
        <dsp:cNvSpPr/>
      </dsp:nvSpPr>
      <dsp:spPr>
        <a:xfrm>
          <a:off x="4371393" y="2787315"/>
          <a:ext cx="1390054" cy="926703"/>
        </a:xfrm>
        <a:prstGeom prst="roundRect">
          <a:avLst>
            <a:gd name="adj" fmla="val 10000"/>
          </a:avLst>
        </a:prstGeom>
        <a:solidFill>
          <a:srgbClr val="00B0F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800" kern="1200" dirty="0"/>
            <a:t>Adverb</a:t>
          </a:r>
        </a:p>
      </dsp:txBody>
      <dsp:txXfrm>
        <a:off x="4398535" y="2814457"/>
        <a:ext cx="1335770" cy="872419"/>
      </dsp:txXfrm>
    </dsp:sp>
    <dsp:sp modelId="{E5E261E0-CCBC-4B5A-A904-F243E2AA53B0}">
      <dsp:nvSpPr>
        <dsp:cNvPr id="0" name=""/>
        <dsp:cNvSpPr/>
      </dsp:nvSpPr>
      <dsp:spPr>
        <a:xfrm>
          <a:off x="6050279" y="1119249"/>
          <a:ext cx="91440" cy="37068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7068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5274929" y="1489930"/>
          <a:ext cx="1642141" cy="926703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Prepositional Phrase </a:t>
          </a:r>
        </a:p>
      </dsp:txBody>
      <dsp:txXfrm>
        <a:off x="5302071" y="1517072"/>
        <a:ext cx="1587857" cy="872419"/>
      </dsp:txXfrm>
    </dsp:sp>
    <dsp:sp modelId="{103C2D07-C57E-4D70-975E-82BFCAADA054}">
      <dsp:nvSpPr>
        <dsp:cNvPr id="0" name=""/>
        <dsp:cNvSpPr/>
      </dsp:nvSpPr>
      <dsp:spPr>
        <a:xfrm>
          <a:off x="6096000" y="1119249"/>
          <a:ext cx="1933114" cy="37068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5340"/>
              </a:lnTo>
              <a:lnTo>
                <a:pt x="1933114" y="185340"/>
              </a:lnTo>
              <a:lnTo>
                <a:pt x="1933114" y="37068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30CD390-102B-4D28-AED9-6F4F7739FC5C}">
      <dsp:nvSpPr>
        <dsp:cNvPr id="0" name=""/>
        <dsp:cNvSpPr/>
      </dsp:nvSpPr>
      <dsp:spPr>
        <a:xfrm>
          <a:off x="7334086" y="1489930"/>
          <a:ext cx="1390054" cy="926703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kern="1200"/>
            <a:t>Conjunctions</a:t>
          </a:r>
          <a:endParaRPr lang="en-GB" sz="1200" kern="1200" dirty="0"/>
        </a:p>
      </dsp:txBody>
      <dsp:txXfrm>
        <a:off x="7361228" y="1517072"/>
        <a:ext cx="1335770" cy="872419"/>
      </dsp:txXfrm>
    </dsp:sp>
    <dsp:sp modelId="{F4F8AD33-DE16-4391-A66E-06F42F6DE93B}">
      <dsp:nvSpPr>
        <dsp:cNvPr id="0" name=""/>
        <dsp:cNvSpPr/>
      </dsp:nvSpPr>
      <dsp:spPr>
        <a:xfrm>
          <a:off x="6096000" y="1119249"/>
          <a:ext cx="3740185" cy="37068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5340"/>
              </a:lnTo>
              <a:lnTo>
                <a:pt x="3740185" y="185340"/>
              </a:lnTo>
              <a:lnTo>
                <a:pt x="3740185" y="37068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4179545-E334-4429-BEBD-B7367FE4ED92}">
      <dsp:nvSpPr>
        <dsp:cNvPr id="0" name=""/>
        <dsp:cNvSpPr/>
      </dsp:nvSpPr>
      <dsp:spPr>
        <a:xfrm>
          <a:off x="9141158" y="1489930"/>
          <a:ext cx="1390054" cy="926703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 </a:t>
          </a:r>
        </a:p>
      </dsp:txBody>
      <dsp:txXfrm>
        <a:off x="9168300" y="1517072"/>
        <a:ext cx="1335770" cy="872419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3910159" y="1960"/>
          <a:ext cx="4371680" cy="1117288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3942883" y="34684"/>
        <a:ext cx="4306232" cy="1051840"/>
      </dsp:txXfrm>
    </dsp:sp>
    <dsp:sp modelId="{33643D00-C75E-4DF5-A0F0-DFA21355EB8A}">
      <dsp:nvSpPr>
        <dsp:cNvPr id="0" name=""/>
        <dsp:cNvSpPr/>
      </dsp:nvSpPr>
      <dsp:spPr>
        <a:xfrm>
          <a:off x="2355814" y="1119249"/>
          <a:ext cx="3740185" cy="370681"/>
        </a:xfrm>
        <a:custGeom>
          <a:avLst/>
          <a:gdLst/>
          <a:ahLst/>
          <a:cxnLst/>
          <a:rect l="0" t="0" r="0" b="0"/>
          <a:pathLst>
            <a:path>
              <a:moveTo>
                <a:pt x="3740185" y="0"/>
              </a:moveTo>
              <a:lnTo>
                <a:pt x="3740185" y="185340"/>
              </a:lnTo>
              <a:lnTo>
                <a:pt x="0" y="185340"/>
              </a:lnTo>
              <a:lnTo>
                <a:pt x="0" y="37068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1660787" y="1489930"/>
          <a:ext cx="1390054" cy="926703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</a:t>
          </a:r>
        </a:p>
      </dsp:txBody>
      <dsp:txXfrm>
        <a:off x="1687929" y="1517072"/>
        <a:ext cx="1335770" cy="872419"/>
      </dsp:txXfrm>
    </dsp:sp>
    <dsp:sp modelId="{67357A81-5F47-46C8-8791-23DB6B665016}">
      <dsp:nvSpPr>
        <dsp:cNvPr id="0" name=""/>
        <dsp:cNvSpPr/>
      </dsp:nvSpPr>
      <dsp:spPr>
        <a:xfrm>
          <a:off x="4162885" y="1119249"/>
          <a:ext cx="1933114" cy="370681"/>
        </a:xfrm>
        <a:custGeom>
          <a:avLst/>
          <a:gdLst/>
          <a:ahLst/>
          <a:cxnLst/>
          <a:rect l="0" t="0" r="0" b="0"/>
          <a:pathLst>
            <a:path>
              <a:moveTo>
                <a:pt x="1933114" y="0"/>
              </a:moveTo>
              <a:lnTo>
                <a:pt x="1933114" y="185340"/>
              </a:lnTo>
              <a:lnTo>
                <a:pt x="0" y="185340"/>
              </a:lnTo>
              <a:lnTo>
                <a:pt x="0" y="37068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3467858" y="1489930"/>
          <a:ext cx="1390054" cy="926703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3495000" y="1517072"/>
        <a:ext cx="1335770" cy="872419"/>
      </dsp:txXfrm>
    </dsp:sp>
    <dsp:sp modelId="{B7819136-1691-43DE-A965-D756F6859282}">
      <dsp:nvSpPr>
        <dsp:cNvPr id="0" name=""/>
        <dsp:cNvSpPr/>
      </dsp:nvSpPr>
      <dsp:spPr>
        <a:xfrm>
          <a:off x="3259350" y="2416633"/>
          <a:ext cx="903535" cy="370681"/>
        </a:xfrm>
        <a:custGeom>
          <a:avLst/>
          <a:gdLst/>
          <a:ahLst/>
          <a:cxnLst/>
          <a:rect l="0" t="0" r="0" b="0"/>
          <a:pathLst>
            <a:path>
              <a:moveTo>
                <a:pt x="903535" y="0"/>
              </a:moveTo>
              <a:lnTo>
                <a:pt x="903535" y="185340"/>
              </a:lnTo>
              <a:lnTo>
                <a:pt x="0" y="185340"/>
              </a:lnTo>
              <a:lnTo>
                <a:pt x="0" y="37068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4F16F6A-7BA9-4C4A-936E-2FD60E41CBC6}">
      <dsp:nvSpPr>
        <dsp:cNvPr id="0" name=""/>
        <dsp:cNvSpPr/>
      </dsp:nvSpPr>
      <dsp:spPr>
        <a:xfrm>
          <a:off x="2269353" y="2787315"/>
          <a:ext cx="1979993" cy="926703"/>
        </a:xfrm>
        <a:prstGeom prst="roundRect">
          <a:avLst>
            <a:gd name="adj" fmla="val 10000"/>
          </a:avLst>
        </a:prstGeom>
        <a:solidFill>
          <a:srgbClr val="00B0F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800" kern="1200" dirty="0"/>
            <a:t>Verb - Being or doing words</a:t>
          </a:r>
        </a:p>
      </dsp:txBody>
      <dsp:txXfrm>
        <a:off x="2296495" y="2814457"/>
        <a:ext cx="1925709" cy="872419"/>
      </dsp:txXfrm>
    </dsp:sp>
    <dsp:sp modelId="{9E177298-1606-463A-AFF9-D93058F5DACB}">
      <dsp:nvSpPr>
        <dsp:cNvPr id="0" name=""/>
        <dsp:cNvSpPr/>
      </dsp:nvSpPr>
      <dsp:spPr>
        <a:xfrm>
          <a:off x="4162885" y="2416633"/>
          <a:ext cx="1198505" cy="37068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5340"/>
              </a:lnTo>
              <a:lnTo>
                <a:pt x="1198505" y="185340"/>
              </a:lnTo>
              <a:lnTo>
                <a:pt x="1198505" y="37068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5DCB563-BE31-4672-A37B-AF06B9D42CD8}">
      <dsp:nvSpPr>
        <dsp:cNvPr id="0" name=""/>
        <dsp:cNvSpPr/>
      </dsp:nvSpPr>
      <dsp:spPr>
        <a:xfrm>
          <a:off x="4666363" y="2787315"/>
          <a:ext cx="1390054" cy="926703"/>
        </a:xfrm>
        <a:prstGeom prst="roundRect">
          <a:avLst>
            <a:gd name="adj" fmla="val 10000"/>
          </a:avLst>
        </a:prstGeom>
        <a:solidFill>
          <a:srgbClr val="00B0F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800" kern="1200" dirty="0"/>
            <a:t>Adverb</a:t>
          </a:r>
        </a:p>
      </dsp:txBody>
      <dsp:txXfrm>
        <a:off x="4693505" y="2814457"/>
        <a:ext cx="1335770" cy="872419"/>
      </dsp:txXfrm>
    </dsp:sp>
    <dsp:sp modelId="{E5E261E0-CCBC-4B5A-A904-F243E2AA53B0}">
      <dsp:nvSpPr>
        <dsp:cNvPr id="0" name=""/>
        <dsp:cNvSpPr/>
      </dsp:nvSpPr>
      <dsp:spPr>
        <a:xfrm>
          <a:off x="6050279" y="1119249"/>
          <a:ext cx="91440" cy="37068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7068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5274929" y="1489930"/>
          <a:ext cx="1642141" cy="926703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Prepositional Phrase </a:t>
          </a:r>
        </a:p>
      </dsp:txBody>
      <dsp:txXfrm>
        <a:off x="5302071" y="1517072"/>
        <a:ext cx="1587857" cy="872419"/>
      </dsp:txXfrm>
    </dsp:sp>
    <dsp:sp modelId="{103C2D07-C57E-4D70-975E-82BFCAADA054}">
      <dsp:nvSpPr>
        <dsp:cNvPr id="0" name=""/>
        <dsp:cNvSpPr/>
      </dsp:nvSpPr>
      <dsp:spPr>
        <a:xfrm>
          <a:off x="6096000" y="1119249"/>
          <a:ext cx="1933114" cy="37068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5340"/>
              </a:lnTo>
              <a:lnTo>
                <a:pt x="1933114" y="185340"/>
              </a:lnTo>
              <a:lnTo>
                <a:pt x="1933114" y="37068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30CD390-102B-4D28-AED9-6F4F7739FC5C}">
      <dsp:nvSpPr>
        <dsp:cNvPr id="0" name=""/>
        <dsp:cNvSpPr/>
      </dsp:nvSpPr>
      <dsp:spPr>
        <a:xfrm>
          <a:off x="7334086" y="1489930"/>
          <a:ext cx="1390054" cy="926703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kern="1200"/>
            <a:t>Conjunctions</a:t>
          </a:r>
          <a:endParaRPr lang="en-GB" sz="1200" kern="1200" dirty="0"/>
        </a:p>
      </dsp:txBody>
      <dsp:txXfrm>
        <a:off x="7361228" y="1517072"/>
        <a:ext cx="1335770" cy="872419"/>
      </dsp:txXfrm>
    </dsp:sp>
    <dsp:sp modelId="{F4F8AD33-DE16-4391-A66E-06F42F6DE93B}">
      <dsp:nvSpPr>
        <dsp:cNvPr id="0" name=""/>
        <dsp:cNvSpPr/>
      </dsp:nvSpPr>
      <dsp:spPr>
        <a:xfrm>
          <a:off x="6096000" y="1119249"/>
          <a:ext cx="3740185" cy="37068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5340"/>
              </a:lnTo>
              <a:lnTo>
                <a:pt x="3740185" y="185340"/>
              </a:lnTo>
              <a:lnTo>
                <a:pt x="3740185" y="37068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4179545-E334-4429-BEBD-B7367FE4ED92}">
      <dsp:nvSpPr>
        <dsp:cNvPr id="0" name=""/>
        <dsp:cNvSpPr/>
      </dsp:nvSpPr>
      <dsp:spPr>
        <a:xfrm>
          <a:off x="9141158" y="1489930"/>
          <a:ext cx="1390054" cy="926703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 </a:t>
          </a:r>
        </a:p>
      </dsp:txBody>
      <dsp:txXfrm>
        <a:off x="9168300" y="1517072"/>
        <a:ext cx="1335770" cy="872419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3910159" y="1960"/>
          <a:ext cx="4371680" cy="1117288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3942883" y="34684"/>
        <a:ext cx="4306232" cy="1051840"/>
      </dsp:txXfrm>
    </dsp:sp>
    <dsp:sp modelId="{33643D00-C75E-4DF5-A0F0-DFA21355EB8A}">
      <dsp:nvSpPr>
        <dsp:cNvPr id="0" name=""/>
        <dsp:cNvSpPr/>
      </dsp:nvSpPr>
      <dsp:spPr>
        <a:xfrm>
          <a:off x="2355814" y="1119249"/>
          <a:ext cx="3740185" cy="370681"/>
        </a:xfrm>
        <a:custGeom>
          <a:avLst/>
          <a:gdLst/>
          <a:ahLst/>
          <a:cxnLst/>
          <a:rect l="0" t="0" r="0" b="0"/>
          <a:pathLst>
            <a:path>
              <a:moveTo>
                <a:pt x="3740185" y="0"/>
              </a:moveTo>
              <a:lnTo>
                <a:pt x="3740185" y="185340"/>
              </a:lnTo>
              <a:lnTo>
                <a:pt x="0" y="185340"/>
              </a:lnTo>
              <a:lnTo>
                <a:pt x="0" y="37068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1660787" y="1489930"/>
          <a:ext cx="1390054" cy="926703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</a:t>
          </a:r>
        </a:p>
      </dsp:txBody>
      <dsp:txXfrm>
        <a:off x="1687929" y="1517072"/>
        <a:ext cx="1335770" cy="872419"/>
      </dsp:txXfrm>
    </dsp:sp>
    <dsp:sp modelId="{67357A81-5F47-46C8-8791-23DB6B665016}">
      <dsp:nvSpPr>
        <dsp:cNvPr id="0" name=""/>
        <dsp:cNvSpPr/>
      </dsp:nvSpPr>
      <dsp:spPr>
        <a:xfrm>
          <a:off x="4162885" y="1119249"/>
          <a:ext cx="1933114" cy="370681"/>
        </a:xfrm>
        <a:custGeom>
          <a:avLst/>
          <a:gdLst/>
          <a:ahLst/>
          <a:cxnLst/>
          <a:rect l="0" t="0" r="0" b="0"/>
          <a:pathLst>
            <a:path>
              <a:moveTo>
                <a:pt x="1933114" y="0"/>
              </a:moveTo>
              <a:lnTo>
                <a:pt x="1933114" y="185340"/>
              </a:lnTo>
              <a:lnTo>
                <a:pt x="0" y="185340"/>
              </a:lnTo>
              <a:lnTo>
                <a:pt x="0" y="37068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3467858" y="1489930"/>
          <a:ext cx="1390054" cy="926703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3495000" y="1517072"/>
        <a:ext cx="1335770" cy="872419"/>
      </dsp:txXfrm>
    </dsp:sp>
    <dsp:sp modelId="{B7819136-1691-43DE-A965-D756F6859282}">
      <dsp:nvSpPr>
        <dsp:cNvPr id="0" name=""/>
        <dsp:cNvSpPr/>
      </dsp:nvSpPr>
      <dsp:spPr>
        <a:xfrm>
          <a:off x="2964380" y="2416633"/>
          <a:ext cx="1198505" cy="370681"/>
        </a:xfrm>
        <a:custGeom>
          <a:avLst/>
          <a:gdLst/>
          <a:ahLst/>
          <a:cxnLst/>
          <a:rect l="0" t="0" r="0" b="0"/>
          <a:pathLst>
            <a:path>
              <a:moveTo>
                <a:pt x="1198505" y="0"/>
              </a:moveTo>
              <a:lnTo>
                <a:pt x="1198505" y="185340"/>
              </a:lnTo>
              <a:lnTo>
                <a:pt x="0" y="185340"/>
              </a:lnTo>
              <a:lnTo>
                <a:pt x="0" y="37068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4F16F6A-7BA9-4C4A-936E-2FD60E41CBC6}">
      <dsp:nvSpPr>
        <dsp:cNvPr id="0" name=""/>
        <dsp:cNvSpPr/>
      </dsp:nvSpPr>
      <dsp:spPr>
        <a:xfrm>
          <a:off x="1974383" y="2787315"/>
          <a:ext cx="1979993" cy="926703"/>
        </a:xfrm>
        <a:prstGeom prst="roundRect">
          <a:avLst>
            <a:gd name="adj" fmla="val 10000"/>
          </a:avLst>
        </a:prstGeom>
        <a:solidFill>
          <a:srgbClr val="00B0F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800" kern="1200" dirty="0"/>
            <a:t>Verb - Being or doing words</a:t>
          </a:r>
        </a:p>
      </dsp:txBody>
      <dsp:txXfrm>
        <a:off x="2001525" y="2814457"/>
        <a:ext cx="1925709" cy="872419"/>
      </dsp:txXfrm>
    </dsp:sp>
    <dsp:sp modelId="{9E177298-1606-463A-AFF9-D93058F5DACB}">
      <dsp:nvSpPr>
        <dsp:cNvPr id="0" name=""/>
        <dsp:cNvSpPr/>
      </dsp:nvSpPr>
      <dsp:spPr>
        <a:xfrm>
          <a:off x="4162885" y="2416633"/>
          <a:ext cx="1198505" cy="37068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5340"/>
              </a:lnTo>
              <a:lnTo>
                <a:pt x="1198505" y="185340"/>
              </a:lnTo>
              <a:lnTo>
                <a:pt x="1198505" y="37068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5DCB563-BE31-4672-A37B-AF06B9D42CD8}">
      <dsp:nvSpPr>
        <dsp:cNvPr id="0" name=""/>
        <dsp:cNvSpPr/>
      </dsp:nvSpPr>
      <dsp:spPr>
        <a:xfrm>
          <a:off x="4371393" y="2787315"/>
          <a:ext cx="1979993" cy="926703"/>
        </a:xfrm>
        <a:prstGeom prst="roundRect">
          <a:avLst>
            <a:gd name="adj" fmla="val 10000"/>
          </a:avLst>
        </a:prstGeom>
        <a:solidFill>
          <a:srgbClr val="00B0F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800" kern="1200" dirty="0"/>
            <a:t>Adverb - Describes a verb </a:t>
          </a:r>
        </a:p>
      </dsp:txBody>
      <dsp:txXfrm>
        <a:off x="4398535" y="2814457"/>
        <a:ext cx="1925709" cy="872419"/>
      </dsp:txXfrm>
    </dsp:sp>
    <dsp:sp modelId="{E5E261E0-CCBC-4B5A-A904-F243E2AA53B0}">
      <dsp:nvSpPr>
        <dsp:cNvPr id="0" name=""/>
        <dsp:cNvSpPr/>
      </dsp:nvSpPr>
      <dsp:spPr>
        <a:xfrm>
          <a:off x="6050279" y="1119249"/>
          <a:ext cx="91440" cy="37068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7068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5274929" y="1489930"/>
          <a:ext cx="1642141" cy="926703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Prepositional Phrase </a:t>
          </a:r>
        </a:p>
      </dsp:txBody>
      <dsp:txXfrm>
        <a:off x="5302071" y="1517072"/>
        <a:ext cx="1587857" cy="872419"/>
      </dsp:txXfrm>
    </dsp:sp>
    <dsp:sp modelId="{103C2D07-C57E-4D70-975E-82BFCAADA054}">
      <dsp:nvSpPr>
        <dsp:cNvPr id="0" name=""/>
        <dsp:cNvSpPr/>
      </dsp:nvSpPr>
      <dsp:spPr>
        <a:xfrm>
          <a:off x="6096000" y="1119249"/>
          <a:ext cx="1933114" cy="37068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5340"/>
              </a:lnTo>
              <a:lnTo>
                <a:pt x="1933114" y="185340"/>
              </a:lnTo>
              <a:lnTo>
                <a:pt x="1933114" y="37068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30CD390-102B-4D28-AED9-6F4F7739FC5C}">
      <dsp:nvSpPr>
        <dsp:cNvPr id="0" name=""/>
        <dsp:cNvSpPr/>
      </dsp:nvSpPr>
      <dsp:spPr>
        <a:xfrm>
          <a:off x="7334086" y="1489930"/>
          <a:ext cx="1390054" cy="926703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kern="1200"/>
            <a:t>Conjunctions</a:t>
          </a:r>
          <a:endParaRPr lang="en-GB" sz="1200" kern="1200" dirty="0"/>
        </a:p>
      </dsp:txBody>
      <dsp:txXfrm>
        <a:off x="7361228" y="1517072"/>
        <a:ext cx="1335770" cy="872419"/>
      </dsp:txXfrm>
    </dsp:sp>
    <dsp:sp modelId="{F4F8AD33-DE16-4391-A66E-06F42F6DE93B}">
      <dsp:nvSpPr>
        <dsp:cNvPr id="0" name=""/>
        <dsp:cNvSpPr/>
      </dsp:nvSpPr>
      <dsp:spPr>
        <a:xfrm>
          <a:off x="6096000" y="1119249"/>
          <a:ext cx="3740185" cy="37068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5340"/>
              </a:lnTo>
              <a:lnTo>
                <a:pt x="3740185" y="185340"/>
              </a:lnTo>
              <a:lnTo>
                <a:pt x="3740185" y="37068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4179545-E334-4429-BEBD-B7367FE4ED92}">
      <dsp:nvSpPr>
        <dsp:cNvPr id="0" name=""/>
        <dsp:cNvSpPr/>
      </dsp:nvSpPr>
      <dsp:spPr>
        <a:xfrm>
          <a:off x="9141158" y="1489930"/>
          <a:ext cx="1390054" cy="926703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 </a:t>
          </a:r>
        </a:p>
      </dsp:txBody>
      <dsp:txXfrm>
        <a:off x="9168300" y="1517072"/>
        <a:ext cx="1335770" cy="87241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16/08/2026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986798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16/08/2026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16/08/2026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16/08/2026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16/08/2026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16/08/2026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16/08/2026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16/08/2026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16/08/2026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16/08/2026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16/08/2026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16/08/2026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16/08/2026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8" Type="http://schemas.microsoft.com/office/2007/relationships/diagramDrawing" Target="../diagrams/drawing8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8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8.xml"/><Relationship Id="rId5" Type="http://schemas.openxmlformats.org/officeDocument/2006/relationships/diagramLayout" Target="../diagrams/layout8.xml"/><Relationship Id="rId4" Type="http://schemas.openxmlformats.org/officeDocument/2006/relationships/diagramData" Target="../diagrams/data8.xml"/></Relationships>
</file>

<file path=ppt/slides/_rels/slide11.xml.rels><?xml version="1.0" encoding="UTF-8" standalone="yes"?>
<Relationships xmlns="http://schemas.openxmlformats.org/package/2006/relationships"><Relationship Id="rId8" Type="http://schemas.microsoft.com/office/2007/relationships/diagramDrawing" Target="../diagrams/drawing9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9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9.xml"/><Relationship Id="rId5" Type="http://schemas.openxmlformats.org/officeDocument/2006/relationships/diagramLayout" Target="../diagrams/layout9.xml"/><Relationship Id="rId4" Type="http://schemas.openxmlformats.org/officeDocument/2006/relationships/diagramData" Target="../diagrams/data9.xml"/></Relationships>
</file>

<file path=ppt/slides/_rels/slide12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0.xml"/><Relationship Id="rId3" Type="http://schemas.openxmlformats.org/officeDocument/2006/relationships/image" Target="../media/image7.png"/><Relationship Id="rId7" Type="http://schemas.openxmlformats.org/officeDocument/2006/relationships/diagramColors" Target="../diagrams/colors10.xm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0.xml"/><Relationship Id="rId5" Type="http://schemas.openxmlformats.org/officeDocument/2006/relationships/diagramLayout" Target="../diagrams/layout10.xml"/><Relationship Id="rId4" Type="http://schemas.openxmlformats.org/officeDocument/2006/relationships/diagramData" Target="../diagrams/data10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1.png"/><Relationship Id="rId4" Type="http://schemas.openxmlformats.org/officeDocument/2006/relationships/image" Target="../media/image12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1.png"/><Relationship Id="rId4" Type="http://schemas.openxmlformats.org/officeDocument/2006/relationships/image" Target="../media/image13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1.png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Relationship Id="rId9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1.png"/><Relationship Id="rId4" Type="http://schemas.openxmlformats.org/officeDocument/2006/relationships/image" Target="../media/image14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1.png"/><Relationship Id="rId4" Type="http://schemas.openxmlformats.org/officeDocument/2006/relationships/image" Target="../media/image8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1.png"/><Relationship Id="rId4" Type="http://schemas.openxmlformats.org/officeDocument/2006/relationships/image" Target="../media/image12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1.png"/><Relationship Id="rId4" Type="http://schemas.openxmlformats.org/officeDocument/2006/relationships/image" Target="../media/image13.png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Relationship Id="rId9" Type="http://schemas.openxmlformats.org/officeDocument/2006/relationships/image" Target="../media/image5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hyperlink" Target="https://forms.office.com/Pages/ResponsePage.aspx?id=KXI8YMEiwUOjgEvkVqYFjsqqRugkSxNLsNDyMI4WsoRUQUM5SjFDTThIV1EyR08zUzg4V0NCNkYxWC4u" TargetMode="External"/><Relationship Id="rId5" Type="http://schemas.openxmlformats.org/officeDocument/2006/relationships/image" Target="../media/image11.png"/><Relationship Id="rId4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07/relationships/diagramDrawing" Target="../diagrams/drawing3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3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3.xml"/><Relationship Id="rId5" Type="http://schemas.openxmlformats.org/officeDocument/2006/relationships/diagramLayout" Target="../diagrams/layout3.xml"/><Relationship Id="rId4" Type="http://schemas.openxmlformats.org/officeDocument/2006/relationships/diagramData" Target="../diagrams/data3.xml"/><Relationship Id="rId9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8" Type="http://schemas.microsoft.com/office/2007/relationships/diagramDrawing" Target="../diagrams/drawing4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4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4.xml"/><Relationship Id="rId5" Type="http://schemas.openxmlformats.org/officeDocument/2006/relationships/diagramLayout" Target="../diagrams/layout4.xml"/><Relationship Id="rId4" Type="http://schemas.openxmlformats.org/officeDocument/2006/relationships/diagramData" Target="../diagrams/data4.xml"/><Relationship Id="rId9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8" Type="http://schemas.microsoft.com/office/2007/relationships/diagramDrawing" Target="../diagrams/drawing5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5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5.xml"/><Relationship Id="rId5" Type="http://schemas.openxmlformats.org/officeDocument/2006/relationships/diagramLayout" Target="../diagrams/layout5.xml"/><Relationship Id="rId4" Type="http://schemas.openxmlformats.org/officeDocument/2006/relationships/diagramData" Target="../diagrams/data5.xml"/><Relationship Id="rId9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8" Type="http://schemas.microsoft.com/office/2007/relationships/diagramDrawing" Target="../diagrams/drawing6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6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6.xml"/><Relationship Id="rId5" Type="http://schemas.openxmlformats.org/officeDocument/2006/relationships/diagramLayout" Target="../diagrams/layout6.xml"/><Relationship Id="rId4" Type="http://schemas.openxmlformats.org/officeDocument/2006/relationships/diagramData" Target="../diagrams/data6.xml"/><Relationship Id="rId9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8" Type="http://schemas.microsoft.com/office/2007/relationships/diagramDrawing" Target="../diagrams/drawing7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7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7.xml"/><Relationship Id="rId5" Type="http://schemas.openxmlformats.org/officeDocument/2006/relationships/diagramLayout" Target="../diagrams/layout7.xml"/><Relationship Id="rId4" Type="http://schemas.openxmlformats.org/officeDocument/2006/relationships/diagramData" Target="../diagrams/data7.xml"/><Relationship Id="rId9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6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515382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655B6F2-BDAC-3727-E8BF-0C2FDFBCD04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A6A885FF-20EE-4338-B3C5-2ADE7A06374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284E9806-CD5E-E6C6-BD36-EDEA8362E42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068E1BF-0956-0119-8A08-D4237298AF4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C9AC8167-7D0B-D09C-EBFB-801613A85A2A}"/>
              </a:ext>
            </a:extLst>
          </p:cNvPr>
          <p:cNvGraphicFramePr/>
          <p:nvPr/>
        </p:nvGraphicFramePr>
        <p:xfrm>
          <a:off x="0" y="590550"/>
          <a:ext cx="12192000" cy="371597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9" name="TextBox 8">
            <a:extLst>
              <a:ext uri="{FF2B5EF4-FFF2-40B4-BE49-F238E27FC236}">
                <a16:creationId xmlns:a16="http://schemas.microsoft.com/office/drawing/2014/main" id="{1FB3701C-90A8-694F-8AFC-595183119644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Under Verb Phrase, we have some more terms and categories. 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these words do?</a:t>
            </a:r>
          </a:p>
        </p:txBody>
      </p:sp>
    </p:spTree>
    <p:extLst>
      <p:ext uri="{BB962C8B-B14F-4D97-AF65-F5344CB8AC3E}">
        <p14:creationId xmlns:p14="http://schemas.microsoft.com/office/powerpoint/2010/main" val="365826988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22C5A70-24E6-99F7-FA53-2F8B66B793D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ED14852-9811-1E77-0A40-7DE4439D30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BCA34A32-3A95-BD85-AEB6-09DAF6ACE93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8F6A9BC-AEEB-9FFC-F970-3AFD55E1686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0E219F04-4FB9-65E7-A139-A9BFD45092D0}"/>
              </a:ext>
            </a:extLst>
          </p:cNvPr>
          <p:cNvGraphicFramePr/>
          <p:nvPr/>
        </p:nvGraphicFramePr>
        <p:xfrm>
          <a:off x="0" y="590550"/>
          <a:ext cx="12192000" cy="371597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9" name="TextBox 8">
            <a:extLst>
              <a:ext uri="{FF2B5EF4-FFF2-40B4-BE49-F238E27FC236}">
                <a16:creationId xmlns:a16="http://schemas.microsoft.com/office/drawing/2014/main" id="{57D8C7E1-D13B-DF7C-ABE7-393CFA39FA9E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Under Verb Phrase, we have some more terms and categories. 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these words do?</a:t>
            </a:r>
          </a:p>
        </p:txBody>
      </p:sp>
    </p:spTree>
    <p:extLst>
      <p:ext uri="{BB962C8B-B14F-4D97-AF65-F5344CB8AC3E}">
        <p14:creationId xmlns:p14="http://schemas.microsoft.com/office/powerpoint/2010/main" val="2174270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4D476A3-8DB8-9DE7-AEDD-007B72F38F7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A75A6099-1781-BAEF-8C4E-27EAE7FED3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2388AC95-DC3F-D2DA-3462-DBF00517442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4263B39-1DE2-C45B-195D-A9EBAC22E0C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55E6A0BC-24FF-5F78-B65E-211CF64C8211}"/>
              </a:ext>
            </a:extLst>
          </p:cNvPr>
          <p:cNvGraphicFramePr/>
          <p:nvPr/>
        </p:nvGraphicFramePr>
        <p:xfrm>
          <a:off x="0" y="590550"/>
          <a:ext cx="12192000" cy="371597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50490024-E1B3-BF8B-5917-5D61AF330C3E}"/>
              </a:ext>
            </a:extLst>
          </p:cNvPr>
          <p:cNvSpPr txBox="1"/>
          <p:nvPr/>
        </p:nvSpPr>
        <p:spPr>
          <a:xfrm>
            <a:off x="2743833" y="4808964"/>
            <a:ext cx="832421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Today, we’re going to look at a type of verb called a “powerful verb”.</a:t>
            </a:r>
          </a:p>
        </p:txBody>
      </p:sp>
    </p:spTree>
    <p:extLst>
      <p:ext uri="{BB962C8B-B14F-4D97-AF65-F5344CB8AC3E}">
        <p14:creationId xmlns:p14="http://schemas.microsoft.com/office/powerpoint/2010/main" val="103060413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954232" y="1217271"/>
            <a:ext cx="10283535" cy="1392863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When we write, what are we trying to do?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954233" y="2888823"/>
            <a:ext cx="10283534" cy="18290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We’re trying to describe something to a reader.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B2DC809-4A03-7C93-2128-DA9EF59366A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94156" y="6075384"/>
            <a:ext cx="2894156" cy="2715923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741391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3 -0.05764 L 0.18177 -0.23635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80" y="-893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8668728-FD98-37EF-1314-7CBA223F2E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A6CD7DD7-AA4B-E902-F02B-0FED8D10275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8CCD34AE-0AFA-DECE-5D78-008CF7233949}"/>
              </a:ext>
            </a:extLst>
          </p:cNvPr>
          <p:cNvSpPr txBox="1">
            <a:spLocks/>
          </p:cNvSpPr>
          <p:nvPr/>
        </p:nvSpPr>
        <p:spPr>
          <a:xfrm>
            <a:off x="954232" y="388597"/>
            <a:ext cx="10283535" cy="1716182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We can describe things plainly.</a:t>
            </a:r>
          </a:p>
          <a:p>
            <a:pPr algn="ctr"/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algn="ctr"/>
            <a:r>
              <a:rPr lang="en-GB" sz="40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“The dog ran across the garden.”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AD13CB4-48A4-4D6A-9DCB-4BC388809944}"/>
              </a:ext>
            </a:extLst>
          </p:cNvPr>
          <p:cNvSpPr txBox="1">
            <a:spLocks/>
          </p:cNvSpPr>
          <p:nvPr/>
        </p:nvSpPr>
        <p:spPr>
          <a:xfrm>
            <a:off x="954232" y="2295279"/>
            <a:ext cx="10283534" cy="847971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do you imagine the dog?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8799A02-AF8D-8018-50A5-B2F77EE1E3AE}"/>
              </a:ext>
            </a:extLst>
          </p:cNvPr>
          <p:cNvSpPr txBox="1">
            <a:spLocks/>
          </p:cNvSpPr>
          <p:nvPr/>
        </p:nvSpPr>
        <p:spPr>
          <a:xfrm>
            <a:off x="954233" y="3333751"/>
            <a:ext cx="10283534" cy="28765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the dog going fast? 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the dog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being chased? 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the dog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chasing something? 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the dog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just playing?</a:t>
            </a:r>
          </a:p>
        </p:txBody>
      </p:sp>
    </p:spTree>
    <p:extLst>
      <p:ext uri="{BB962C8B-B14F-4D97-AF65-F5344CB8AC3E}">
        <p14:creationId xmlns:p14="http://schemas.microsoft.com/office/powerpoint/2010/main" val="36919039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5FE6989-C38A-C3C6-D846-F66D4B077C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D0A27B52-A77B-E931-2B57-12706A7F5E9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1F8AC26B-4D8C-44A1-ABF6-60AAF1CA09C6}"/>
              </a:ext>
            </a:extLst>
          </p:cNvPr>
          <p:cNvSpPr txBox="1">
            <a:spLocks/>
          </p:cNvSpPr>
          <p:nvPr/>
        </p:nvSpPr>
        <p:spPr>
          <a:xfrm>
            <a:off x="954232" y="388597"/>
            <a:ext cx="10283535" cy="1716182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if we said….</a:t>
            </a:r>
          </a:p>
          <a:p>
            <a:pPr algn="ctr"/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algn="ctr"/>
            <a:r>
              <a:rPr lang="en-GB" sz="40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“The dog </a:t>
            </a:r>
            <a:r>
              <a:rPr lang="en-GB" sz="4000" i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sprinted</a:t>
            </a:r>
            <a:r>
              <a:rPr lang="en-GB" sz="40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across the garden.”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C80AF6F-7274-3061-F025-75CD4C37DF6B}"/>
              </a:ext>
            </a:extLst>
          </p:cNvPr>
          <p:cNvSpPr txBox="1">
            <a:spLocks/>
          </p:cNvSpPr>
          <p:nvPr/>
        </p:nvSpPr>
        <p:spPr>
          <a:xfrm>
            <a:off x="954232" y="2295279"/>
            <a:ext cx="10283534" cy="847971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do you imagine the dog?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C5F0140-CEF7-056A-ED5A-BD547E6E58AF}"/>
              </a:ext>
            </a:extLst>
          </p:cNvPr>
          <p:cNvSpPr txBox="1">
            <a:spLocks/>
          </p:cNvSpPr>
          <p:nvPr/>
        </p:nvSpPr>
        <p:spPr>
          <a:xfrm>
            <a:off x="954233" y="3333751"/>
            <a:ext cx="10283534" cy="28765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the dog going fast? 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the dog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being chased? 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the dog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chasing something? 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the dog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just playing?</a:t>
            </a:r>
          </a:p>
        </p:txBody>
      </p:sp>
    </p:spTree>
    <p:extLst>
      <p:ext uri="{BB962C8B-B14F-4D97-AF65-F5344CB8AC3E}">
        <p14:creationId xmlns:p14="http://schemas.microsoft.com/office/powerpoint/2010/main" val="21396806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EEC45A8-9C1B-F915-E72E-906C5DA79A6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0ABAB960-2DF1-46EF-6566-9B2E0698683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5FADF15D-05C5-C11F-1696-DFBDBF6F5B9F}"/>
              </a:ext>
            </a:extLst>
          </p:cNvPr>
          <p:cNvSpPr txBox="1">
            <a:spLocks/>
          </p:cNvSpPr>
          <p:nvPr/>
        </p:nvSpPr>
        <p:spPr>
          <a:xfrm>
            <a:off x="834304" y="302871"/>
            <a:ext cx="10523392" cy="2554629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“The dog </a:t>
            </a:r>
            <a:r>
              <a:rPr lang="en-GB" sz="4000" i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ran</a:t>
            </a:r>
            <a:r>
              <a:rPr lang="en-GB" sz="40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across the garden.”</a:t>
            </a:r>
          </a:p>
          <a:p>
            <a:pPr algn="ctr"/>
            <a:endParaRPr lang="en-GB" sz="4000" i="1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algn="ctr"/>
            <a:r>
              <a:rPr lang="en-GB" sz="40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“The dog </a:t>
            </a:r>
            <a:r>
              <a:rPr lang="en-GB" sz="4000" i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sprinted</a:t>
            </a:r>
            <a:r>
              <a:rPr lang="en-GB" sz="40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across the garden.”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C5C72DF-F935-AE75-D16F-B07CEF616C25}"/>
              </a:ext>
            </a:extLst>
          </p:cNvPr>
          <p:cNvSpPr txBox="1">
            <a:spLocks/>
          </p:cNvSpPr>
          <p:nvPr/>
        </p:nvSpPr>
        <p:spPr>
          <a:xfrm>
            <a:off x="834304" y="3067049"/>
            <a:ext cx="10523392" cy="138112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words are “ran” and “sprinted”?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326C2ACB-FE6D-5AF1-1FAD-8DF237591654}"/>
              </a:ext>
            </a:extLst>
          </p:cNvPr>
          <p:cNvSpPr txBox="1">
            <a:spLocks/>
          </p:cNvSpPr>
          <p:nvPr/>
        </p:nvSpPr>
        <p:spPr>
          <a:xfrm>
            <a:off x="834304" y="4724399"/>
            <a:ext cx="10523392" cy="138112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“Ran” and “sprinted” are both verbs.</a:t>
            </a:r>
          </a:p>
        </p:txBody>
      </p:sp>
    </p:spTree>
    <p:extLst>
      <p:ext uri="{BB962C8B-B14F-4D97-AF65-F5344CB8AC3E}">
        <p14:creationId xmlns:p14="http://schemas.microsoft.com/office/powerpoint/2010/main" val="450221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956E035-39C3-1CDA-3991-1CB898446B5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C38AD673-5EFF-B3D4-E846-AB049E4AC2E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89251443-F153-35FE-6C49-75F5A2A4B91C}"/>
              </a:ext>
            </a:extLst>
          </p:cNvPr>
          <p:cNvSpPr txBox="1">
            <a:spLocks/>
          </p:cNvSpPr>
          <p:nvPr/>
        </p:nvSpPr>
        <p:spPr>
          <a:xfrm>
            <a:off x="834304" y="302871"/>
            <a:ext cx="10523392" cy="2554629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is a more interesting description?</a:t>
            </a:r>
          </a:p>
          <a:p>
            <a:pPr algn="ctr"/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algn="ctr"/>
            <a:r>
              <a:rPr lang="en-GB" sz="40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“The dog </a:t>
            </a:r>
            <a:r>
              <a:rPr lang="en-GB" sz="4000" i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ran</a:t>
            </a:r>
            <a:r>
              <a:rPr lang="en-GB" sz="40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across the garden.”</a:t>
            </a:r>
          </a:p>
          <a:p>
            <a:pPr algn="ctr"/>
            <a:endParaRPr lang="en-GB" sz="4000" i="1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algn="ctr"/>
            <a:r>
              <a:rPr lang="en-GB" sz="40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“The dog </a:t>
            </a:r>
            <a:r>
              <a:rPr lang="en-GB" sz="4000" i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sprinted</a:t>
            </a:r>
            <a:r>
              <a:rPr lang="en-GB" sz="40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across the garden.”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DB7102D-05FE-2205-2F79-222AAABDBB24}"/>
              </a:ext>
            </a:extLst>
          </p:cNvPr>
          <p:cNvSpPr txBox="1">
            <a:spLocks/>
          </p:cNvSpPr>
          <p:nvPr/>
        </p:nvSpPr>
        <p:spPr>
          <a:xfrm>
            <a:off x="834304" y="3067049"/>
            <a:ext cx="10523392" cy="338137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“Sprinted” is a </a:t>
            </a:r>
            <a:r>
              <a:rPr lang="en-GB" sz="4000" i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powerful verb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  <a:p>
            <a:pPr algn="ctr"/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It is a more precise word that gives a clearer picture of the dog's speed and energy, making the sentence more vivid and engaging.</a:t>
            </a:r>
          </a:p>
        </p:txBody>
      </p:sp>
    </p:spTree>
    <p:extLst>
      <p:ext uri="{BB962C8B-B14F-4D97-AF65-F5344CB8AC3E}">
        <p14:creationId xmlns:p14="http://schemas.microsoft.com/office/powerpoint/2010/main" val="500525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9ED3B7CE-D591-7963-3161-830C68DDB2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57A3FA50-7EFF-600E-0326-909ABC110653}"/>
              </a:ext>
            </a:extLst>
          </p:cNvPr>
          <p:cNvSpPr txBox="1"/>
          <p:nvPr/>
        </p:nvSpPr>
        <p:spPr>
          <a:xfrm>
            <a:off x="2074355" y="2927401"/>
            <a:ext cx="3716614" cy="510778"/>
          </a:xfrm>
          <a:prstGeom prst="roundRect">
            <a:avLst/>
          </a:prstGeom>
          <a:solidFill>
            <a:srgbClr val="FF000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Which word is the verb?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C0A342B6-8099-17E5-28B6-237A3F563FB1}"/>
              </a:ext>
            </a:extLst>
          </p:cNvPr>
          <p:cNvSpPr txBox="1">
            <a:spLocks/>
          </p:cNvSpPr>
          <p:nvPr/>
        </p:nvSpPr>
        <p:spPr>
          <a:xfrm>
            <a:off x="407480" y="343594"/>
            <a:ext cx="11377035" cy="1086393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Powerful verbs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are action words that convey a strong sense of action, emotion, or imagery. 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407480" y="3723019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She walked into the room. 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E830A13-A2D0-9F05-2B19-867E82443D1E}"/>
              </a:ext>
            </a:extLst>
          </p:cNvPr>
          <p:cNvSpPr txBox="1"/>
          <p:nvPr/>
        </p:nvSpPr>
        <p:spPr>
          <a:xfrm>
            <a:off x="638175" y="4578840"/>
            <a:ext cx="10511169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Can you think of a better, more precise verb? </a:t>
            </a:r>
            <a:br>
              <a:rPr lang="en-GB" sz="2400" dirty="0">
                <a:solidFill>
                  <a:schemeClr val="bg1"/>
                </a:solidFill>
              </a:rPr>
            </a:br>
            <a:r>
              <a:rPr lang="en-GB" sz="2400" dirty="0">
                <a:solidFill>
                  <a:schemeClr val="bg1"/>
                </a:solidFill>
              </a:rPr>
              <a:t>(A powerful verb.)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9B50EE8-689D-DC4E-B70D-85D79DBD36CA}"/>
              </a:ext>
            </a:extLst>
          </p:cNvPr>
          <p:cNvSpPr txBox="1"/>
          <p:nvPr/>
        </p:nvSpPr>
        <p:spPr>
          <a:xfrm>
            <a:off x="6524851" y="2927401"/>
            <a:ext cx="3716614" cy="510778"/>
          </a:xfrm>
          <a:prstGeom prst="roundRect">
            <a:avLst/>
          </a:prstGeom>
          <a:solidFill>
            <a:srgbClr val="FF000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“Walked” is the verb.</a:t>
            </a:r>
          </a:p>
        </p:txBody>
      </p:sp>
      <p:sp>
        <p:nvSpPr>
          <p:cNvPr id="3" name="Arrow: Right 2">
            <a:extLst>
              <a:ext uri="{FF2B5EF4-FFF2-40B4-BE49-F238E27FC236}">
                <a16:creationId xmlns:a16="http://schemas.microsoft.com/office/drawing/2014/main" id="{BA2D6188-748D-A80B-E57B-BABF155E5D57}"/>
              </a:ext>
            </a:extLst>
          </p:cNvPr>
          <p:cNvSpPr/>
          <p:nvPr/>
        </p:nvSpPr>
        <p:spPr>
          <a:xfrm rot="9288818">
            <a:off x="5680557" y="3422710"/>
            <a:ext cx="992988" cy="284840"/>
          </a:xfrm>
          <a:prstGeom prst="right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73E997D2-C984-79D1-4CD8-BBE351430CC5}"/>
              </a:ext>
            </a:extLst>
          </p:cNvPr>
          <p:cNvSpPr/>
          <p:nvPr/>
        </p:nvSpPr>
        <p:spPr>
          <a:xfrm>
            <a:off x="4467225" y="4231346"/>
            <a:ext cx="1314219" cy="45719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3ADF188-F3C7-0832-6548-1F2E8FBB9716}"/>
              </a:ext>
            </a:extLst>
          </p:cNvPr>
          <p:cNvSpPr txBox="1"/>
          <p:nvPr/>
        </p:nvSpPr>
        <p:spPr>
          <a:xfrm>
            <a:off x="407480" y="5867419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She strode into the room. 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E3FF41C-3BE9-8FFE-D297-BF3E8CE4F5AE}"/>
              </a:ext>
            </a:extLst>
          </p:cNvPr>
          <p:cNvSpPr/>
          <p:nvPr/>
        </p:nvSpPr>
        <p:spPr>
          <a:xfrm>
            <a:off x="4476750" y="6374471"/>
            <a:ext cx="1314219" cy="45719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4EB35EEC-6A11-6346-A4A6-45D2D67B7F01}"/>
              </a:ext>
            </a:extLst>
          </p:cNvPr>
          <p:cNvSpPr txBox="1">
            <a:spLocks/>
          </p:cNvSpPr>
          <p:nvPr/>
        </p:nvSpPr>
        <p:spPr>
          <a:xfrm>
            <a:off x="407479" y="1681551"/>
            <a:ext cx="11377035" cy="933993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Powerful verbs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are more specific and vivid than common verbs, making writing more engaging and dynamic.</a:t>
            </a:r>
          </a:p>
        </p:txBody>
      </p:sp>
    </p:spTree>
    <p:extLst>
      <p:ext uri="{BB962C8B-B14F-4D97-AF65-F5344CB8AC3E}">
        <p14:creationId xmlns:p14="http://schemas.microsoft.com/office/powerpoint/2010/main" val="18976238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35" grpId="0" animBg="1"/>
      <p:bldP spid="12" grpId="0" animBg="1"/>
      <p:bldP spid="2" grpId="0" animBg="1"/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B792AA0-528B-2F23-6CA8-D926AB067B8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C48B45CC-DDB2-DFFA-9DD6-4B625081412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1A084C26-10E0-AE4D-C6FF-9BB883D47719}"/>
              </a:ext>
            </a:extLst>
          </p:cNvPr>
          <p:cNvSpPr txBox="1"/>
          <p:nvPr/>
        </p:nvSpPr>
        <p:spPr>
          <a:xfrm>
            <a:off x="2074355" y="2927401"/>
            <a:ext cx="3716614" cy="510778"/>
          </a:xfrm>
          <a:prstGeom prst="roundRect">
            <a:avLst/>
          </a:prstGeom>
          <a:solidFill>
            <a:srgbClr val="FF000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Which word is the verb?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F60B8743-04AD-5539-15E5-41D25998A800}"/>
              </a:ext>
            </a:extLst>
          </p:cNvPr>
          <p:cNvSpPr txBox="1">
            <a:spLocks/>
          </p:cNvSpPr>
          <p:nvPr/>
        </p:nvSpPr>
        <p:spPr>
          <a:xfrm>
            <a:off x="407480" y="343594"/>
            <a:ext cx="11377035" cy="1086393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Powerful verbs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are action words that convey a strong sense of action, emotion, or imagery. 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F735A82B-DC1A-8D99-F29B-233671EAAC62}"/>
              </a:ext>
            </a:extLst>
          </p:cNvPr>
          <p:cNvSpPr txBox="1"/>
          <p:nvPr/>
        </p:nvSpPr>
        <p:spPr>
          <a:xfrm>
            <a:off x="407480" y="3723019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He said he was tired.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4A2AA50-F841-0D0D-F184-B1280D40737E}"/>
              </a:ext>
            </a:extLst>
          </p:cNvPr>
          <p:cNvSpPr txBox="1"/>
          <p:nvPr/>
        </p:nvSpPr>
        <p:spPr>
          <a:xfrm>
            <a:off x="638175" y="4578840"/>
            <a:ext cx="10511169" cy="51077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Can you think of a powerful verb to replace “said”?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28BA6BC-FBE0-1812-CFD7-87B4F0D813A6}"/>
              </a:ext>
            </a:extLst>
          </p:cNvPr>
          <p:cNvSpPr txBox="1"/>
          <p:nvPr/>
        </p:nvSpPr>
        <p:spPr>
          <a:xfrm>
            <a:off x="6524851" y="2927401"/>
            <a:ext cx="3716614" cy="510778"/>
          </a:xfrm>
          <a:prstGeom prst="roundRect">
            <a:avLst/>
          </a:prstGeom>
          <a:solidFill>
            <a:srgbClr val="FF000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“said” is the verb.</a:t>
            </a:r>
          </a:p>
        </p:txBody>
      </p:sp>
      <p:sp>
        <p:nvSpPr>
          <p:cNvPr id="3" name="Arrow: Right 2">
            <a:extLst>
              <a:ext uri="{FF2B5EF4-FFF2-40B4-BE49-F238E27FC236}">
                <a16:creationId xmlns:a16="http://schemas.microsoft.com/office/drawing/2014/main" id="{04A92B0E-6A01-CAB0-8334-26258DE83EDD}"/>
              </a:ext>
            </a:extLst>
          </p:cNvPr>
          <p:cNvSpPr/>
          <p:nvPr/>
        </p:nvSpPr>
        <p:spPr>
          <a:xfrm rot="9288818">
            <a:off x="5680557" y="3422710"/>
            <a:ext cx="992988" cy="284840"/>
          </a:xfrm>
          <a:prstGeom prst="right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3D7AAF6D-7E7B-D762-928E-80B070EBE959}"/>
              </a:ext>
            </a:extLst>
          </p:cNvPr>
          <p:cNvSpPr/>
          <p:nvPr/>
        </p:nvSpPr>
        <p:spPr>
          <a:xfrm>
            <a:off x="4762275" y="4239557"/>
            <a:ext cx="762225" cy="68149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5264D1D-62B1-FCA4-DCBF-2F2D2A2A96B2}"/>
              </a:ext>
            </a:extLst>
          </p:cNvPr>
          <p:cNvSpPr txBox="1"/>
          <p:nvPr/>
        </p:nvSpPr>
        <p:spPr>
          <a:xfrm>
            <a:off x="407479" y="5680134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He muttered he was tired.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9784315D-0360-B6B2-9A72-EB437A68437F}"/>
              </a:ext>
            </a:extLst>
          </p:cNvPr>
          <p:cNvSpPr/>
          <p:nvPr/>
        </p:nvSpPr>
        <p:spPr>
          <a:xfrm>
            <a:off x="4295774" y="6187186"/>
            <a:ext cx="1685925" cy="45719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207B160E-2C77-C678-6E4D-89F4AC9459E3}"/>
              </a:ext>
            </a:extLst>
          </p:cNvPr>
          <p:cNvSpPr txBox="1">
            <a:spLocks/>
          </p:cNvSpPr>
          <p:nvPr/>
        </p:nvSpPr>
        <p:spPr>
          <a:xfrm>
            <a:off x="407479" y="1681551"/>
            <a:ext cx="11377035" cy="933993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Powerful verbs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are more specific and vivid than common verbs, making writing more engaging and dynamic.</a:t>
            </a:r>
          </a:p>
        </p:txBody>
      </p:sp>
    </p:spTree>
    <p:extLst>
      <p:ext uri="{BB962C8B-B14F-4D97-AF65-F5344CB8AC3E}">
        <p14:creationId xmlns:p14="http://schemas.microsoft.com/office/powerpoint/2010/main" val="42151844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35" grpId="0" animBg="1"/>
      <p:bldP spid="12" grpId="0" animBg="1"/>
      <p:bldP spid="2" grpId="0" animBg="1"/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562A27C8-8631-1283-130B-738BAF714D2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BF1667E6-83E3-B4CA-40F3-03969248231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99491" y="2009159"/>
            <a:ext cx="9492383" cy="2119496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r>
              <a:rPr lang="en-GB">
                <a:solidFill>
                  <a:schemeClr val="bg1"/>
                </a:solidFill>
                <a:latin typeface="+mn-lt"/>
                <a:ea typeface="Andika"/>
                <a:cs typeface="Andika"/>
              </a:rPr>
              <a:t>Powerful verbs</a:t>
            </a:r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8BFF819C-9154-11B9-355C-E3134EEFD973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E1E4655-1785-5ED7-3084-EC091AAFD274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5898 0.3412 L -8.33333E-7 -7.40741E-7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39" y="-171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99AF00B-2216-0055-94A1-4C07D9EA955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880E1032-C89A-2743-414E-F9DAD652DA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731A1A1B-A6A7-E723-00BA-D80E5335FAF0}"/>
              </a:ext>
            </a:extLst>
          </p:cNvPr>
          <p:cNvSpPr txBox="1"/>
          <p:nvPr/>
        </p:nvSpPr>
        <p:spPr>
          <a:xfrm>
            <a:off x="638178" y="1174150"/>
            <a:ext cx="3716614" cy="510778"/>
          </a:xfrm>
          <a:prstGeom prst="roundRect">
            <a:avLst/>
          </a:prstGeom>
          <a:solidFill>
            <a:srgbClr val="FF000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Which word is the verb?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D801FC3C-203B-8F00-B94B-D9168961FB96}"/>
              </a:ext>
            </a:extLst>
          </p:cNvPr>
          <p:cNvSpPr txBox="1"/>
          <p:nvPr/>
        </p:nvSpPr>
        <p:spPr>
          <a:xfrm>
            <a:off x="407483" y="284494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 car moved down the street. 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498C8FE-09F3-8AE5-383E-62FF2B5E3D8F}"/>
              </a:ext>
            </a:extLst>
          </p:cNvPr>
          <p:cNvSpPr txBox="1"/>
          <p:nvPr/>
        </p:nvSpPr>
        <p:spPr>
          <a:xfrm>
            <a:off x="407482" y="2219953"/>
            <a:ext cx="11377035" cy="51077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Can you think of </a:t>
            </a:r>
            <a:r>
              <a:rPr lang="en-GB" sz="2400" b="1" u="sng" dirty="0">
                <a:solidFill>
                  <a:schemeClr val="bg1"/>
                </a:solidFill>
              </a:rPr>
              <a:t>three different</a:t>
            </a:r>
            <a:r>
              <a:rPr lang="en-GB" sz="2400" b="1" dirty="0">
                <a:solidFill>
                  <a:schemeClr val="bg1"/>
                </a:solidFill>
              </a:rPr>
              <a:t> </a:t>
            </a:r>
            <a:r>
              <a:rPr lang="en-GB" sz="2400" dirty="0">
                <a:solidFill>
                  <a:schemeClr val="bg1"/>
                </a:solidFill>
              </a:rPr>
              <a:t>powerful verbs to replace “moved”?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8DDC39B-19A4-6B95-07D4-E36B3B6FD0A8}"/>
              </a:ext>
            </a:extLst>
          </p:cNvPr>
          <p:cNvSpPr txBox="1"/>
          <p:nvPr/>
        </p:nvSpPr>
        <p:spPr>
          <a:xfrm>
            <a:off x="5893762" y="1135601"/>
            <a:ext cx="3716614" cy="510778"/>
          </a:xfrm>
          <a:prstGeom prst="roundRect">
            <a:avLst/>
          </a:prstGeom>
          <a:solidFill>
            <a:srgbClr val="FF000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“moved” is the verb.</a:t>
            </a:r>
          </a:p>
        </p:txBody>
      </p:sp>
      <p:sp>
        <p:nvSpPr>
          <p:cNvPr id="3" name="Arrow: Right 2">
            <a:extLst>
              <a:ext uri="{FF2B5EF4-FFF2-40B4-BE49-F238E27FC236}">
                <a16:creationId xmlns:a16="http://schemas.microsoft.com/office/drawing/2014/main" id="{98EE87A6-B938-14DC-4963-FCB499599778}"/>
              </a:ext>
            </a:extLst>
          </p:cNvPr>
          <p:cNvSpPr/>
          <p:nvPr/>
        </p:nvSpPr>
        <p:spPr>
          <a:xfrm rot="12297781">
            <a:off x="5396683" y="967600"/>
            <a:ext cx="804186" cy="284840"/>
          </a:xfrm>
          <a:prstGeom prst="right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05EA508-99E0-CFF7-D8CC-4621AC30E4FB}"/>
              </a:ext>
            </a:extLst>
          </p:cNvPr>
          <p:cNvSpPr/>
          <p:nvPr/>
        </p:nvSpPr>
        <p:spPr>
          <a:xfrm>
            <a:off x="4695829" y="801032"/>
            <a:ext cx="1150084" cy="45719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D267382-D7BB-4FEB-1B68-5B1FF54193E2}"/>
              </a:ext>
            </a:extLst>
          </p:cNvPr>
          <p:cNvSpPr txBox="1"/>
          <p:nvPr/>
        </p:nvSpPr>
        <p:spPr>
          <a:xfrm>
            <a:off x="407483" y="3002543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 car zoomed down the street.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39D49AC1-43BA-11B0-3D1E-D56D2C627410}"/>
              </a:ext>
            </a:extLst>
          </p:cNvPr>
          <p:cNvSpPr/>
          <p:nvPr/>
        </p:nvSpPr>
        <p:spPr>
          <a:xfrm>
            <a:off x="4552953" y="3509467"/>
            <a:ext cx="1400175" cy="45719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745A1BA-26AB-13FF-3356-F6882FE7D551}"/>
              </a:ext>
            </a:extLst>
          </p:cNvPr>
          <p:cNvSpPr txBox="1"/>
          <p:nvPr/>
        </p:nvSpPr>
        <p:spPr>
          <a:xfrm>
            <a:off x="407481" y="3905432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 car crawled down the street.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25D9F65D-F6CB-E155-0EF8-4580CB1AF17C}"/>
              </a:ext>
            </a:extLst>
          </p:cNvPr>
          <p:cNvSpPr/>
          <p:nvPr/>
        </p:nvSpPr>
        <p:spPr>
          <a:xfrm flipV="1">
            <a:off x="4552953" y="4414262"/>
            <a:ext cx="1400175" cy="45719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27C00EE6-4FB0-0052-BB70-74821C6DCF42}"/>
              </a:ext>
            </a:extLst>
          </p:cNvPr>
          <p:cNvSpPr txBox="1"/>
          <p:nvPr/>
        </p:nvSpPr>
        <p:spPr>
          <a:xfrm>
            <a:off x="407479" y="4820906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 car accelerated down the street.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C412FA46-68D7-5B4A-D203-9BB549A416FC}"/>
              </a:ext>
            </a:extLst>
          </p:cNvPr>
          <p:cNvSpPr/>
          <p:nvPr/>
        </p:nvSpPr>
        <p:spPr>
          <a:xfrm flipV="1">
            <a:off x="4181478" y="5309690"/>
            <a:ext cx="2162175" cy="45719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6E8A5EF9-C77C-E4EE-CCE5-FA2D8AF6ACFD}"/>
              </a:ext>
            </a:extLst>
          </p:cNvPr>
          <p:cNvSpPr txBox="1"/>
          <p:nvPr/>
        </p:nvSpPr>
        <p:spPr>
          <a:xfrm>
            <a:off x="407479" y="6023313"/>
            <a:ext cx="11377035" cy="51077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Which is your favourite description?</a:t>
            </a:r>
          </a:p>
        </p:txBody>
      </p:sp>
    </p:spTree>
    <p:extLst>
      <p:ext uri="{BB962C8B-B14F-4D97-AF65-F5344CB8AC3E}">
        <p14:creationId xmlns:p14="http://schemas.microsoft.com/office/powerpoint/2010/main" val="16653905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35" grpId="0" animBg="1"/>
      <p:bldP spid="12" grpId="0" animBg="1"/>
      <p:bldP spid="2" grpId="0" animBg="1"/>
      <p:bldP spid="3" grpId="0" animBg="1"/>
      <p:bldP spid="4" grpId="0" animBg="1"/>
      <p:bldP spid="5" grpId="0" animBg="1"/>
      <p:bldP spid="6" grpId="0" animBg="1"/>
      <p:bldP spid="8" grpId="0" animBg="1"/>
      <p:bldP spid="10" grpId="0" animBg="1"/>
      <p:bldP spid="11" grpId="0" animBg="1"/>
      <p:bldP spid="13" grpId="0" animBg="1"/>
      <p:bldP spid="1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E1CD1AF-AC2B-A175-5E2E-35B163C0683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F6A5F33E-0BF9-0CE0-3731-56C889B860B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5FA729BC-74D9-AFE1-5857-94AB01982B8A}"/>
              </a:ext>
            </a:extLst>
          </p:cNvPr>
          <p:cNvSpPr txBox="1"/>
          <p:nvPr/>
        </p:nvSpPr>
        <p:spPr>
          <a:xfrm>
            <a:off x="638178" y="1174150"/>
            <a:ext cx="3716614" cy="510778"/>
          </a:xfrm>
          <a:prstGeom prst="roundRect">
            <a:avLst/>
          </a:prstGeom>
          <a:solidFill>
            <a:srgbClr val="FF000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Which word is the verb?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24932A3E-AD66-5858-CB08-7F65D9AB5B2E}"/>
              </a:ext>
            </a:extLst>
          </p:cNvPr>
          <p:cNvSpPr txBox="1"/>
          <p:nvPr/>
        </p:nvSpPr>
        <p:spPr>
          <a:xfrm>
            <a:off x="407483" y="284494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 cat sat on the mat.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CBF2299-8540-A348-F674-164C25CFFA3D}"/>
              </a:ext>
            </a:extLst>
          </p:cNvPr>
          <p:cNvSpPr txBox="1"/>
          <p:nvPr/>
        </p:nvSpPr>
        <p:spPr>
          <a:xfrm>
            <a:off x="407482" y="2219953"/>
            <a:ext cx="11377035" cy="51077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Can you think of </a:t>
            </a:r>
            <a:r>
              <a:rPr lang="en-GB" sz="2400" b="1" u="sng" dirty="0">
                <a:solidFill>
                  <a:schemeClr val="bg1"/>
                </a:solidFill>
              </a:rPr>
              <a:t>three different</a:t>
            </a:r>
            <a:r>
              <a:rPr lang="en-GB" sz="2400" b="1" dirty="0">
                <a:solidFill>
                  <a:schemeClr val="bg1"/>
                </a:solidFill>
              </a:rPr>
              <a:t> </a:t>
            </a:r>
            <a:r>
              <a:rPr lang="en-GB" sz="2400" dirty="0">
                <a:solidFill>
                  <a:schemeClr val="bg1"/>
                </a:solidFill>
              </a:rPr>
              <a:t>powerful verbs to replace “sat”?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C14B842-6506-C7AE-3C8B-39A08D3B2805}"/>
              </a:ext>
            </a:extLst>
          </p:cNvPr>
          <p:cNvSpPr txBox="1"/>
          <p:nvPr/>
        </p:nvSpPr>
        <p:spPr>
          <a:xfrm>
            <a:off x="6579562" y="1153754"/>
            <a:ext cx="3716614" cy="510778"/>
          </a:xfrm>
          <a:prstGeom prst="roundRect">
            <a:avLst/>
          </a:prstGeom>
          <a:solidFill>
            <a:srgbClr val="FF000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“sat” is the verb.</a:t>
            </a:r>
          </a:p>
        </p:txBody>
      </p:sp>
      <p:sp>
        <p:nvSpPr>
          <p:cNvPr id="3" name="Arrow: Right 2">
            <a:extLst>
              <a:ext uri="{FF2B5EF4-FFF2-40B4-BE49-F238E27FC236}">
                <a16:creationId xmlns:a16="http://schemas.microsoft.com/office/drawing/2014/main" id="{0397D58F-CEEE-1C10-E21E-67825C3DC70A}"/>
              </a:ext>
            </a:extLst>
          </p:cNvPr>
          <p:cNvSpPr/>
          <p:nvPr/>
        </p:nvSpPr>
        <p:spPr>
          <a:xfrm rot="12297781">
            <a:off x="5941560" y="922052"/>
            <a:ext cx="804186" cy="284840"/>
          </a:xfrm>
          <a:prstGeom prst="right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540FD8CE-6F35-D911-7D22-9762FCEB5B21}"/>
              </a:ext>
            </a:extLst>
          </p:cNvPr>
          <p:cNvSpPr/>
          <p:nvPr/>
        </p:nvSpPr>
        <p:spPr>
          <a:xfrm>
            <a:off x="5565040" y="781819"/>
            <a:ext cx="388088" cy="45719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1BBC275-2FBE-C943-7773-5C03B1AE8EC7}"/>
              </a:ext>
            </a:extLst>
          </p:cNvPr>
          <p:cNvSpPr txBox="1"/>
          <p:nvPr/>
        </p:nvSpPr>
        <p:spPr>
          <a:xfrm>
            <a:off x="407483" y="3002543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 cat perched on the mat.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DA0A8EFB-EBF5-9E30-D432-E8ECE09FD250}"/>
              </a:ext>
            </a:extLst>
          </p:cNvPr>
          <p:cNvSpPr/>
          <p:nvPr/>
        </p:nvSpPr>
        <p:spPr>
          <a:xfrm>
            <a:off x="5058996" y="3530546"/>
            <a:ext cx="1400175" cy="45719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4486F2B-EE50-9AE0-2F51-28F5824C3739}"/>
              </a:ext>
            </a:extLst>
          </p:cNvPr>
          <p:cNvSpPr txBox="1"/>
          <p:nvPr/>
        </p:nvSpPr>
        <p:spPr>
          <a:xfrm>
            <a:off x="407481" y="3905432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 cat lounged on the mat.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C526BCD3-74D1-77EE-3707-D686BC4E033A}"/>
              </a:ext>
            </a:extLst>
          </p:cNvPr>
          <p:cNvSpPr/>
          <p:nvPr/>
        </p:nvSpPr>
        <p:spPr>
          <a:xfrm flipV="1">
            <a:off x="5030417" y="4451277"/>
            <a:ext cx="1491995" cy="45719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07C51B1-EA9A-9103-D6A2-BE73584701F5}"/>
              </a:ext>
            </a:extLst>
          </p:cNvPr>
          <p:cNvSpPr txBox="1"/>
          <p:nvPr/>
        </p:nvSpPr>
        <p:spPr>
          <a:xfrm>
            <a:off x="407479" y="4820906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 cat settled on the mat.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1F23B426-E45F-9DD5-EBF6-1EBF26550B38}"/>
              </a:ext>
            </a:extLst>
          </p:cNvPr>
          <p:cNvSpPr/>
          <p:nvPr/>
        </p:nvSpPr>
        <p:spPr>
          <a:xfrm flipV="1">
            <a:off x="5087567" y="5309689"/>
            <a:ext cx="1256086" cy="52885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22A505C-980D-A245-8578-1DBFFE5A1338}"/>
              </a:ext>
            </a:extLst>
          </p:cNvPr>
          <p:cNvSpPr txBox="1"/>
          <p:nvPr/>
        </p:nvSpPr>
        <p:spPr>
          <a:xfrm>
            <a:off x="407479" y="6023313"/>
            <a:ext cx="11377035" cy="51077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Which is your favourite description?</a:t>
            </a:r>
          </a:p>
        </p:txBody>
      </p:sp>
    </p:spTree>
    <p:extLst>
      <p:ext uri="{BB962C8B-B14F-4D97-AF65-F5344CB8AC3E}">
        <p14:creationId xmlns:p14="http://schemas.microsoft.com/office/powerpoint/2010/main" val="26654044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35" grpId="0" animBg="1"/>
      <p:bldP spid="12" grpId="0" animBg="1"/>
      <p:bldP spid="2" grpId="0" animBg="1"/>
      <p:bldP spid="3" grpId="0" animBg="1"/>
      <p:bldP spid="4" grpId="0" animBg="1"/>
      <p:bldP spid="5" grpId="0" animBg="1"/>
      <p:bldP spid="6" grpId="0" animBg="1"/>
      <p:bldP spid="8" grpId="0" animBg="1"/>
      <p:bldP spid="10" grpId="0" animBg="1"/>
      <p:bldP spid="11" grpId="0" animBg="1"/>
      <p:bldP spid="13" grpId="0" animBg="1"/>
      <p:bldP spid="1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5B7643-A106-B463-81EC-CD4FF95A4D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6B420A32-E0C6-36F0-0C90-F2C09C30AD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D1641381-FB50-D282-C5AF-72E37E5B643C}"/>
              </a:ext>
            </a:extLst>
          </p:cNvPr>
          <p:cNvSpPr txBox="1">
            <a:spLocks/>
          </p:cNvSpPr>
          <p:nvPr/>
        </p:nvSpPr>
        <p:spPr>
          <a:xfrm>
            <a:off x="342900" y="314326"/>
            <a:ext cx="11596551" cy="6323686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64E1795-DB4C-491B-6E45-2643C6493FAE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sentence below includes a powerful verb.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ED88970-2F52-CF4B-6CDC-C2B2A4F9D2C0}"/>
              </a:ext>
            </a:extLst>
          </p:cNvPr>
          <p:cNvSpPr txBox="1"/>
          <p:nvPr/>
        </p:nvSpPr>
        <p:spPr>
          <a:xfrm>
            <a:off x="974361" y="2038796"/>
            <a:ext cx="10616748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She slammed </a:t>
            </a:r>
            <a:b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</a:br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the door shut.</a:t>
            </a:r>
          </a:p>
        </p:txBody>
      </p:sp>
    </p:spTree>
    <p:extLst>
      <p:ext uri="{BB962C8B-B14F-4D97-AF65-F5344CB8AC3E}">
        <p14:creationId xmlns:p14="http://schemas.microsoft.com/office/powerpoint/2010/main" val="11881075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2AC8448-23FE-B832-B001-040BBED224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53A1ED81-2CCB-CDD4-8F64-528427F3F4A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8D46BC5-F23A-A1B8-02C7-409A52A821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314326"/>
            <a:ext cx="11596551" cy="6323686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97B5DF0-FC24-C31A-D2DE-52BAAE4A0E8A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D62A170-5EC0-06E6-9D76-D65C8AEC4CBA}"/>
              </a:ext>
            </a:extLst>
          </p:cNvPr>
          <p:cNvSpPr txBox="1"/>
          <p:nvPr/>
        </p:nvSpPr>
        <p:spPr>
          <a:xfrm>
            <a:off x="583055" y="4699019"/>
            <a:ext cx="1099021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powerful verb is “slammed”.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word “slammed” is a strong, specific action word that adds energy, clarity, and vivid detail.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5531D15B-01C3-C675-0028-6EFD1C2BA16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EDD857D0-11A3-4654-18AE-17E2C79D8FFE}"/>
              </a:ext>
            </a:extLst>
          </p:cNvPr>
          <p:cNvSpPr txBox="1"/>
          <p:nvPr/>
        </p:nvSpPr>
        <p:spPr>
          <a:xfrm>
            <a:off x="974361" y="2038796"/>
            <a:ext cx="10616748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She slammed </a:t>
            </a:r>
            <a:b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</a:br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the door shut.</a:t>
            </a:r>
          </a:p>
        </p:txBody>
      </p:sp>
    </p:spTree>
    <p:extLst>
      <p:ext uri="{BB962C8B-B14F-4D97-AF65-F5344CB8AC3E}">
        <p14:creationId xmlns:p14="http://schemas.microsoft.com/office/powerpoint/2010/main" val="21934757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build="allAtOnce"/>
      <p:bldP spid="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8AAA800-376A-F844-6CE4-16DE6E4886C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C66452AB-4518-1AC6-C8AD-A1947A5679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A8AFF61-6D24-6D97-8C9D-A22C03FA69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4DDF9FC-115E-96C5-276A-24B0F22A0DD2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sentence below includes a powerful verb.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652C450-B6F2-B453-5B72-A75135978CB0}"/>
              </a:ext>
            </a:extLst>
          </p:cNvPr>
          <p:cNvSpPr txBox="1"/>
          <p:nvPr/>
        </p:nvSpPr>
        <p:spPr>
          <a:xfrm>
            <a:off x="974361" y="2038796"/>
            <a:ext cx="106167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She closed </a:t>
            </a:r>
            <a:b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</a:br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the door.</a:t>
            </a:r>
          </a:p>
        </p:txBody>
      </p:sp>
    </p:spTree>
    <p:extLst>
      <p:ext uri="{BB962C8B-B14F-4D97-AF65-F5344CB8AC3E}">
        <p14:creationId xmlns:p14="http://schemas.microsoft.com/office/powerpoint/2010/main" val="14909314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2572AA-DE71-72B6-3976-541FCC3BC1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8ACAE2BE-ED78-6075-37E2-1DF3EEA115C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49F580A-2531-1E45-7850-FFE3C670105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76071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573BFF2-3983-4958-FD3C-FA03EF6C6300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7459878-F3B8-8155-948C-606BE5F86B7E}"/>
              </a:ext>
            </a:extLst>
          </p:cNvPr>
          <p:cNvSpPr txBox="1"/>
          <p:nvPr/>
        </p:nvSpPr>
        <p:spPr>
          <a:xfrm>
            <a:off x="600891" y="4916316"/>
            <a:ext cx="1099021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verb is “closed”.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It does </a:t>
            </a:r>
            <a:r>
              <a:rPr lang="en-GB" sz="3200" u="sng" dirty="0">
                <a:solidFill>
                  <a:schemeClr val="bg1"/>
                </a:solidFill>
                <a:latin typeface="Andika" panose="02000000000000000000" pitchFamily="2" charset="0"/>
              </a:rPr>
              <a:t>not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 add energy, clarity or detail. 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264C3459-EAF6-6EA3-92CC-15ABBAEEBAC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B31D27B1-3A44-B75A-FBC7-BAE43AAA3000}"/>
              </a:ext>
            </a:extLst>
          </p:cNvPr>
          <p:cNvSpPr txBox="1"/>
          <p:nvPr/>
        </p:nvSpPr>
        <p:spPr>
          <a:xfrm>
            <a:off x="974361" y="2038796"/>
            <a:ext cx="106167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She closed </a:t>
            </a:r>
            <a:b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</a:br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the door.</a:t>
            </a:r>
          </a:p>
        </p:txBody>
      </p:sp>
    </p:spTree>
    <p:extLst>
      <p:ext uri="{BB962C8B-B14F-4D97-AF65-F5344CB8AC3E}">
        <p14:creationId xmlns:p14="http://schemas.microsoft.com/office/powerpoint/2010/main" val="14541226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  <p:bldP spid="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30CCEC7-1363-9B80-75F5-4A5D9D40A8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A81D1581-B8EF-7D83-1DB9-52CFC1891EC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6168F7D-6186-B931-F309-108D699F61F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B4AA367-B7FE-9445-9DB1-F569CDEB7B33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sentence below includes a powerful verb.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A70B72C-94BB-8BB4-A5D7-3A2E4457C92A}"/>
              </a:ext>
            </a:extLst>
          </p:cNvPr>
          <p:cNvSpPr txBox="1"/>
          <p:nvPr/>
        </p:nvSpPr>
        <p:spPr>
          <a:xfrm>
            <a:off x="974361" y="2038796"/>
            <a:ext cx="106167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He devoured the sandwich.</a:t>
            </a:r>
          </a:p>
        </p:txBody>
      </p:sp>
    </p:spTree>
    <p:extLst>
      <p:ext uri="{BB962C8B-B14F-4D97-AF65-F5344CB8AC3E}">
        <p14:creationId xmlns:p14="http://schemas.microsoft.com/office/powerpoint/2010/main" val="2373258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7ADD2F-E8C8-04DD-3EDE-97453570C3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2A19E575-E31C-C84B-A933-44C27B63E1F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B59A2557-4552-6FF0-D635-FF7C57E14FCD}"/>
              </a:ext>
            </a:extLst>
          </p:cNvPr>
          <p:cNvSpPr txBox="1">
            <a:spLocks/>
          </p:cNvSpPr>
          <p:nvPr/>
        </p:nvSpPr>
        <p:spPr>
          <a:xfrm>
            <a:off x="600891" y="530352"/>
            <a:ext cx="11338560" cy="6107659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78C591C-DDCD-5400-F194-49FDE18DD70A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EE9F3561-16BA-D94D-392D-3CDEAB5B257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5ED6B9B1-6AD2-B37E-2C30-AA37DC290CB0}"/>
              </a:ext>
            </a:extLst>
          </p:cNvPr>
          <p:cNvSpPr txBox="1"/>
          <p:nvPr/>
        </p:nvSpPr>
        <p:spPr>
          <a:xfrm>
            <a:off x="974361" y="2038796"/>
            <a:ext cx="106167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He devoured the sandwich.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60608FE-74C3-37B2-B92D-4F492C2F2197}"/>
              </a:ext>
            </a:extLst>
          </p:cNvPr>
          <p:cNvSpPr txBox="1"/>
          <p:nvPr/>
        </p:nvSpPr>
        <p:spPr>
          <a:xfrm>
            <a:off x="583055" y="4699019"/>
            <a:ext cx="1099021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powerful verb is “devoured”.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word “devoured” is a strong, specific action word that adds energy, clarity, and vivid detail.</a:t>
            </a:r>
          </a:p>
        </p:txBody>
      </p:sp>
    </p:spTree>
    <p:extLst>
      <p:ext uri="{BB962C8B-B14F-4D97-AF65-F5344CB8AC3E}">
        <p14:creationId xmlns:p14="http://schemas.microsoft.com/office/powerpoint/2010/main" val="32897011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build="allAtOnce"/>
      <p:bldP spid="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1C6694A0-D421-8D90-D0E8-8830C99F281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DF82D31-9D8A-91BC-1580-AE9ED5719831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sentence below includes a powerful verb.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E3BFD1C-0345-A6CF-EA0A-C98896387151}"/>
              </a:ext>
            </a:extLst>
          </p:cNvPr>
          <p:cNvSpPr txBox="1"/>
          <p:nvPr/>
        </p:nvSpPr>
        <p:spPr>
          <a:xfrm>
            <a:off x="974361" y="2038796"/>
            <a:ext cx="106167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He ate the sandwich.</a:t>
            </a:r>
          </a:p>
        </p:txBody>
      </p:sp>
    </p:spTree>
    <p:extLst>
      <p:ext uri="{BB962C8B-B14F-4D97-AF65-F5344CB8AC3E}">
        <p14:creationId xmlns:p14="http://schemas.microsoft.com/office/powerpoint/2010/main" val="34996399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27D191D-6489-1519-959F-E3D5AF9EFD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FB6BF800-4B0A-DCD1-9D01-E6BAAD7ABE1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7A217D1-A052-0CCB-915D-0DE6EA9D02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946648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D7B82AE-AE71-4D0B-7F23-B3157D8A0B31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B776BDBD-9DFE-7A04-E046-9C0AD972EA9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342E7C59-661A-204C-CC86-0C1CDC1D632C}"/>
              </a:ext>
            </a:extLst>
          </p:cNvPr>
          <p:cNvSpPr txBox="1"/>
          <p:nvPr/>
        </p:nvSpPr>
        <p:spPr>
          <a:xfrm>
            <a:off x="974361" y="2038796"/>
            <a:ext cx="106167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He ate the sandwich.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54700CA-FDA4-0025-8DD3-DFE4D2694C6D}"/>
              </a:ext>
            </a:extLst>
          </p:cNvPr>
          <p:cNvSpPr txBox="1"/>
          <p:nvPr/>
        </p:nvSpPr>
        <p:spPr>
          <a:xfrm>
            <a:off x="600891" y="4916316"/>
            <a:ext cx="1099021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verb is “ate”.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It does </a:t>
            </a:r>
            <a:r>
              <a:rPr lang="en-GB" sz="3200" u="sng" dirty="0">
                <a:solidFill>
                  <a:schemeClr val="bg1"/>
                </a:solidFill>
                <a:latin typeface="Andika" panose="02000000000000000000" pitchFamily="2" charset="0"/>
              </a:rPr>
              <a:t>not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 add energy, clarity or detail. </a:t>
            </a:r>
          </a:p>
        </p:txBody>
      </p:sp>
    </p:spTree>
    <p:extLst>
      <p:ext uri="{BB962C8B-B14F-4D97-AF65-F5344CB8AC3E}">
        <p14:creationId xmlns:p14="http://schemas.microsoft.com/office/powerpoint/2010/main" val="14962756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36B770-5655-9CE4-B730-F33A179FDE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125BA9A-A475-F540-4D08-88668EC4B8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513ED85-FABE-3540-BC54-3C4CFE6EC84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D25D8A7-26CA-6669-9AE2-55364B0D510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58D71DCC-EBBE-D829-9128-C489CCF454C8}"/>
              </a:ext>
            </a:extLst>
          </p:cNvPr>
          <p:cNvGraphicFramePr/>
          <p:nvPr/>
        </p:nvGraphicFramePr>
        <p:xfrm>
          <a:off x="1544318" y="590550"/>
          <a:ext cx="9952356" cy="384908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94E14E2-F547-5766-931D-88D47E8F8AC0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03B4160-0F4B-3352-038B-D64E3D1916E1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do?</a:t>
            </a:r>
          </a:p>
        </p:txBody>
      </p:sp>
    </p:spTree>
    <p:extLst>
      <p:ext uri="{BB962C8B-B14F-4D97-AF65-F5344CB8AC3E}">
        <p14:creationId xmlns:p14="http://schemas.microsoft.com/office/powerpoint/2010/main" val="109696131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AB27978-037A-DC22-DFDB-49651C4A5B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shape&#10;&#10;Description automatically generated">
            <a:extLst>
              <a:ext uri="{FF2B5EF4-FFF2-40B4-BE49-F238E27FC236}">
                <a16:creationId xmlns:a16="http://schemas.microsoft.com/office/drawing/2014/main" id="{515699D9-6AE1-72B4-3562-E7E36DF54EC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CC287A7-FF55-60CE-A051-68FF9FB1FA5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F792432-12CA-B9D7-C90C-9D8EA246BC91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sentence below includes a powerful verb.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30EA7D9-2F10-8C00-6C58-AF6A5D23BAA2}"/>
              </a:ext>
            </a:extLst>
          </p:cNvPr>
          <p:cNvSpPr txBox="1"/>
          <p:nvPr/>
        </p:nvSpPr>
        <p:spPr>
          <a:xfrm>
            <a:off x="974361" y="2038796"/>
            <a:ext cx="106167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The dog moved toward the man.</a:t>
            </a:r>
          </a:p>
        </p:txBody>
      </p:sp>
    </p:spTree>
    <p:extLst>
      <p:ext uri="{BB962C8B-B14F-4D97-AF65-F5344CB8AC3E}">
        <p14:creationId xmlns:p14="http://schemas.microsoft.com/office/powerpoint/2010/main" val="18447373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5E2AA2-003E-4C41-17B8-AB1E4F6C24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shape&#10;&#10;Description automatically generated">
            <a:extLst>
              <a:ext uri="{FF2B5EF4-FFF2-40B4-BE49-F238E27FC236}">
                <a16:creationId xmlns:a16="http://schemas.microsoft.com/office/drawing/2014/main" id="{7F41B5DC-4D4A-147A-C9FA-469113F1CDE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F54A302-752B-8B0A-E981-2334CEC6DC1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712EC6F-558F-4AB4-6721-CD3F94742EC4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3822CECC-E6D1-E631-4908-DDA309C60B1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D61D6A77-3A1A-5BD4-EB1A-CB658C666124}"/>
              </a:ext>
            </a:extLst>
          </p:cNvPr>
          <p:cNvSpPr txBox="1"/>
          <p:nvPr/>
        </p:nvSpPr>
        <p:spPr>
          <a:xfrm>
            <a:off x="974361" y="2038796"/>
            <a:ext cx="106167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The dog moved toward the man.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C439845-102E-F04A-71B1-6C3082CF32C9}"/>
              </a:ext>
            </a:extLst>
          </p:cNvPr>
          <p:cNvSpPr txBox="1"/>
          <p:nvPr/>
        </p:nvSpPr>
        <p:spPr>
          <a:xfrm>
            <a:off x="600891" y="4916316"/>
            <a:ext cx="1099021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verb is “moved”.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It does </a:t>
            </a:r>
            <a:r>
              <a:rPr lang="en-GB" sz="3200" u="sng" dirty="0">
                <a:solidFill>
                  <a:schemeClr val="bg1"/>
                </a:solidFill>
                <a:latin typeface="Andika" panose="02000000000000000000" pitchFamily="2" charset="0"/>
              </a:rPr>
              <a:t>not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 add energy, clarity or detail. </a:t>
            </a:r>
          </a:p>
        </p:txBody>
      </p:sp>
    </p:spTree>
    <p:extLst>
      <p:ext uri="{BB962C8B-B14F-4D97-AF65-F5344CB8AC3E}">
        <p14:creationId xmlns:p14="http://schemas.microsoft.com/office/powerpoint/2010/main" val="37817839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  <p:bldP spid="5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4B4D78-92B4-0590-CAB0-677D218A936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E0B060E2-FCF1-6571-69E7-93B214593C3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8C14D7B-F870-5D22-16A1-6F0696FB373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7ED67C7-D893-9CB2-FEE7-DF0711F62093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sentence below includes a powerful verb.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CD271C4-3BC9-3E1B-E1BE-A0A3BED3E1DA}"/>
              </a:ext>
            </a:extLst>
          </p:cNvPr>
          <p:cNvSpPr txBox="1"/>
          <p:nvPr/>
        </p:nvSpPr>
        <p:spPr>
          <a:xfrm>
            <a:off x="974361" y="2038796"/>
            <a:ext cx="106167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She took the keys.</a:t>
            </a:r>
          </a:p>
        </p:txBody>
      </p:sp>
    </p:spTree>
    <p:extLst>
      <p:ext uri="{BB962C8B-B14F-4D97-AF65-F5344CB8AC3E}">
        <p14:creationId xmlns:p14="http://schemas.microsoft.com/office/powerpoint/2010/main" val="33657309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7DF7985-9399-2877-D9E6-E8719FABE00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DE1821AC-47FB-2ABD-9B68-391E8CEACD4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34A1E3A-B21F-3E9D-6F80-AD390B3714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0DFACB5-A2B3-D8E9-D4CD-381DB5458F6B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1377F094-BE45-88B4-0513-6E17F7C2EAC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CDD7D51-4A01-C8F1-7112-EFA78E4ADB4A}"/>
              </a:ext>
            </a:extLst>
          </p:cNvPr>
          <p:cNvSpPr txBox="1"/>
          <p:nvPr/>
        </p:nvSpPr>
        <p:spPr>
          <a:xfrm>
            <a:off x="974361" y="2038796"/>
            <a:ext cx="106167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She took the keys.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A5B84A8-04EA-044A-A73F-8C3AF29DCF7D}"/>
              </a:ext>
            </a:extLst>
          </p:cNvPr>
          <p:cNvSpPr txBox="1"/>
          <p:nvPr/>
        </p:nvSpPr>
        <p:spPr>
          <a:xfrm>
            <a:off x="600891" y="4916316"/>
            <a:ext cx="1099021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verb is “took”.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It does </a:t>
            </a:r>
            <a:r>
              <a:rPr lang="en-GB" sz="3200" u="sng" dirty="0">
                <a:solidFill>
                  <a:schemeClr val="bg1"/>
                </a:solidFill>
                <a:latin typeface="Andika" panose="02000000000000000000" pitchFamily="2" charset="0"/>
              </a:rPr>
              <a:t>not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 add energy, clarity or detail. </a:t>
            </a:r>
          </a:p>
        </p:txBody>
      </p:sp>
    </p:spTree>
    <p:extLst>
      <p:ext uri="{BB962C8B-B14F-4D97-AF65-F5344CB8AC3E}">
        <p14:creationId xmlns:p14="http://schemas.microsoft.com/office/powerpoint/2010/main" val="40550109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  <p:bldP spid="2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4B2B1F-9B0C-7E93-212D-856E0591CB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F57F35F8-1A20-A093-352D-D1CD8FAA12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04ECF31D-A184-310A-BBC9-0FACE1238F45}"/>
              </a:ext>
            </a:extLst>
          </p:cNvPr>
          <p:cNvSpPr txBox="1">
            <a:spLocks/>
          </p:cNvSpPr>
          <p:nvPr/>
        </p:nvSpPr>
        <p:spPr>
          <a:xfrm>
            <a:off x="342900" y="530352"/>
            <a:ext cx="11596551" cy="6203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8BC69BD-A790-3632-F22C-1ECF787AC42B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sentence below includes a powerful verb.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D8CA4A3-1CDC-A060-2719-0786034FFDEA}"/>
              </a:ext>
            </a:extLst>
          </p:cNvPr>
          <p:cNvSpPr txBox="1"/>
          <p:nvPr/>
        </p:nvSpPr>
        <p:spPr>
          <a:xfrm>
            <a:off x="974361" y="2038796"/>
            <a:ext cx="106167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She snatched the keys from the table.</a:t>
            </a:r>
          </a:p>
        </p:txBody>
      </p:sp>
    </p:spTree>
    <p:extLst>
      <p:ext uri="{BB962C8B-B14F-4D97-AF65-F5344CB8AC3E}">
        <p14:creationId xmlns:p14="http://schemas.microsoft.com/office/powerpoint/2010/main" val="7150028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CE2F53A-4A65-AC6B-D966-57F9623E67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B1F9C450-FA03-3646-3B72-8A6751C8386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F3562B9-E498-0BB8-EC44-59F685F618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6203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D22CD12-E97F-8D38-175E-0AF076FC2A4A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A4F22107-DD7A-BFCB-46E4-BC1FBA8DBDE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7394BD61-19C0-D6D1-A8F0-1DC660C6E8EB}"/>
              </a:ext>
            </a:extLst>
          </p:cNvPr>
          <p:cNvSpPr txBox="1"/>
          <p:nvPr/>
        </p:nvSpPr>
        <p:spPr>
          <a:xfrm>
            <a:off x="974361" y="2038796"/>
            <a:ext cx="106167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She snatched the keys from the table.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44BFA09-81CC-8037-584B-34E6E95A1BB8}"/>
              </a:ext>
            </a:extLst>
          </p:cNvPr>
          <p:cNvSpPr txBox="1"/>
          <p:nvPr/>
        </p:nvSpPr>
        <p:spPr>
          <a:xfrm>
            <a:off x="583055" y="4699019"/>
            <a:ext cx="1099021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powerful verb is “snatched”.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word “snatched” is a strong, specific action word that adds energy, clarity, and vivid detail.</a:t>
            </a:r>
          </a:p>
        </p:txBody>
      </p:sp>
    </p:spTree>
    <p:extLst>
      <p:ext uri="{BB962C8B-B14F-4D97-AF65-F5344CB8AC3E}">
        <p14:creationId xmlns:p14="http://schemas.microsoft.com/office/powerpoint/2010/main" val="17899398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build="allAtOnce"/>
      <p:bldP spid="2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DE9AAFE-E4F4-9607-A9CA-9F3274D0A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25328271-BF84-1AAA-4567-44B52119C5B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E9C539D-CC3C-FDC8-01DC-761C9E2B774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E4F03C7-2AC1-9BB5-F7BA-C61DABB08EB4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sentence below includes a powerful verb.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FD18D43-E09B-A119-ACE6-16980228278A}"/>
              </a:ext>
            </a:extLst>
          </p:cNvPr>
          <p:cNvSpPr txBox="1"/>
          <p:nvPr/>
        </p:nvSpPr>
        <p:spPr>
          <a:xfrm>
            <a:off x="974361" y="2038796"/>
            <a:ext cx="106167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He threw the ball.</a:t>
            </a:r>
          </a:p>
        </p:txBody>
      </p:sp>
    </p:spTree>
    <p:extLst>
      <p:ext uri="{BB962C8B-B14F-4D97-AF65-F5344CB8AC3E}">
        <p14:creationId xmlns:p14="http://schemas.microsoft.com/office/powerpoint/2010/main" val="34285285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BE2C8AA-8E62-B335-E3E9-EC045267D87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3DC313C4-6D7E-1D95-AF83-3DD740E8E54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CB37288-12AD-2CAB-3B10-76C8658A409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76071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AD4263F-F2D2-C6FF-6809-3A34D95F20DB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590EC300-0E13-99C3-B404-5A435DD521C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DCC7E35A-81C3-AF67-5BFA-CD107FE1D69C}"/>
              </a:ext>
            </a:extLst>
          </p:cNvPr>
          <p:cNvSpPr txBox="1"/>
          <p:nvPr/>
        </p:nvSpPr>
        <p:spPr>
          <a:xfrm>
            <a:off x="974361" y="2038796"/>
            <a:ext cx="106167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He threw the ball.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A26F623-057F-C4F9-F86C-9D940BF86879}"/>
              </a:ext>
            </a:extLst>
          </p:cNvPr>
          <p:cNvSpPr txBox="1"/>
          <p:nvPr/>
        </p:nvSpPr>
        <p:spPr>
          <a:xfrm>
            <a:off x="600891" y="4916316"/>
            <a:ext cx="1099021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verb is “threw”.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It does </a:t>
            </a:r>
            <a:r>
              <a:rPr lang="en-GB" sz="3200" u="sng" dirty="0">
                <a:solidFill>
                  <a:schemeClr val="bg1"/>
                </a:solidFill>
                <a:latin typeface="Andika" panose="02000000000000000000" pitchFamily="2" charset="0"/>
              </a:rPr>
              <a:t>not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 add energy, clarity or detail. </a:t>
            </a:r>
          </a:p>
        </p:txBody>
      </p:sp>
    </p:spTree>
    <p:extLst>
      <p:ext uri="{BB962C8B-B14F-4D97-AF65-F5344CB8AC3E}">
        <p14:creationId xmlns:p14="http://schemas.microsoft.com/office/powerpoint/2010/main" val="41383180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  <p:bldP spid="5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135A1D-85F7-769A-3DCC-FCAB46C4028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1070C95D-3A92-5804-0AE8-667D62EFAC9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7F2E2DB-C5D1-7E6C-11A5-2DD156C5B87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3D1D6DE-07C1-FA45-B638-E8F740B04FD6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sentence below includes a powerful verb.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CB8132E-D6EA-AC81-DFA6-1ED30E71D064}"/>
              </a:ext>
            </a:extLst>
          </p:cNvPr>
          <p:cNvSpPr txBox="1"/>
          <p:nvPr/>
        </p:nvSpPr>
        <p:spPr>
          <a:xfrm>
            <a:off x="974361" y="2038796"/>
            <a:ext cx="106167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He hurled the ball across the field.</a:t>
            </a:r>
          </a:p>
        </p:txBody>
      </p:sp>
    </p:spTree>
    <p:extLst>
      <p:ext uri="{BB962C8B-B14F-4D97-AF65-F5344CB8AC3E}">
        <p14:creationId xmlns:p14="http://schemas.microsoft.com/office/powerpoint/2010/main" val="14303526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5CC4DD6-F3CB-FA48-88AA-F67910C272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2D30F832-CD9C-2B97-F218-2D26901C37F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3A23D360-B763-358E-98A2-EE0AB783D3DB}"/>
              </a:ext>
            </a:extLst>
          </p:cNvPr>
          <p:cNvSpPr txBox="1">
            <a:spLocks/>
          </p:cNvSpPr>
          <p:nvPr/>
        </p:nvSpPr>
        <p:spPr>
          <a:xfrm>
            <a:off x="600891" y="530352"/>
            <a:ext cx="11338560" cy="6092119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34D741A-E932-ACAA-8360-F84328B37955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E7CC6C60-18FA-63EF-9877-2636D3939DE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FB4986C0-D22A-F809-CA0F-50F2A6403A3F}"/>
              </a:ext>
            </a:extLst>
          </p:cNvPr>
          <p:cNvSpPr txBox="1"/>
          <p:nvPr/>
        </p:nvSpPr>
        <p:spPr>
          <a:xfrm>
            <a:off x="974361" y="2038796"/>
            <a:ext cx="106167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He hurled the ball across the field.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2259021-5871-3628-8AB8-117FD1EEC26A}"/>
              </a:ext>
            </a:extLst>
          </p:cNvPr>
          <p:cNvSpPr txBox="1"/>
          <p:nvPr/>
        </p:nvSpPr>
        <p:spPr>
          <a:xfrm>
            <a:off x="583055" y="4699019"/>
            <a:ext cx="1099021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powerful verb is “hurled”.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word “hurled” is a strong, specific action word that adds energy, clarity, and vivid detail.</a:t>
            </a:r>
          </a:p>
        </p:txBody>
      </p:sp>
    </p:spTree>
    <p:extLst>
      <p:ext uri="{BB962C8B-B14F-4D97-AF65-F5344CB8AC3E}">
        <p14:creationId xmlns:p14="http://schemas.microsoft.com/office/powerpoint/2010/main" val="33728126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build="allAtOnce"/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0F9302-BAA6-EE13-979F-4E6821E7D8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0FD7D272-883D-ACF5-6D07-9AD2D717DC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3977C80-1B9C-3430-3083-EEF52560A52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018E636-D6A5-4615-CE46-E77FFC37404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1C2DFAEE-D3BE-8166-CD9E-100D7311CE09}"/>
              </a:ext>
            </a:extLst>
          </p:cNvPr>
          <p:cNvGraphicFramePr/>
          <p:nvPr/>
        </p:nvGraphicFramePr>
        <p:xfrm>
          <a:off x="1544318" y="704538"/>
          <a:ext cx="9952356" cy="358264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BFD1CCA-FC35-4063-AA0B-748B498F8CD4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0000CAD-87D2-93F3-2944-93D485C3595B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do?</a:t>
            </a:r>
          </a:p>
        </p:txBody>
      </p:sp>
    </p:spTree>
    <p:extLst>
      <p:ext uri="{BB962C8B-B14F-4D97-AF65-F5344CB8AC3E}">
        <p14:creationId xmlns:p14="http://schemas.microsoft.com/office/powerpoint/2010/main" val="8041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9CDF35-307F-5A12-79E6-232859E7AD9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shape&#10;&#10;Description automatically generated">
            <a:extLst>
              <a:ext uri="{FF2B5EF4-FFF2-40B4-BE49-F238E27FC236}">
                <a16:creationId xmlns:a16="http://schemas.microsoft.com/office/drawing/2014/main" id="{0DA0E612-E542-598D-F62E-761CA4A22C4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9FFAB2B-7EF7-6D43-5753-359E6E064E7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ED15E27-2FC0-8D16-7ACA-E9E686611C77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sentence below includes a powerful verb.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741504E-2525-F5DE-489D-CB7CF21BB89D}"/>
              </a:ext>
            </a:extLst>
          </p:cNvPr>
          <p:cNvSpPr txBox="1"/>
          <p:nvPr/>
        </p:nvSpPr>
        <p:spPr>
          <a:xfrm>
            <a:off x="974361" y="2038796"/>
            <a:ext cx="106167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The cake tasted like heaven.</a:t>
            </a:r>
          </a:p>
        </p:txBody>
      </p:sp>
    </p:spTree>
    <p:extLst>
      <p:ext uri="{BB962C8B-B14F-4D97-AF65-F5344CB8AC3E}">
        <p14:creationId xmlns:p14="http://schemas.microsoft.com/office/powerpoint/2010/main" val="3450105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4588572-8D5B-5E67-EF34-0BC275AB72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shape&#10;&#10;Description automatically generated">
            <a:extLst>
              <a:ext uri="{FF2B5EF4-FFF2-40B4-BE49-F238E27FC236}">
                <a16:creationId xmlns:a16="http://schemas.microsoft.com/office/drawing/2014/main" id="{5445F2E4-E9E9-622A-5976-F4B4BD1F5E0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83338EA-02C0-EC8D-C949-55685C9ED32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E6BE7A7-FEC8-3D89-FCB8-4C7D30BBE6E1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8E6F4257-DA05-D636-35CE-7FF934A8D5D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A1834FC2-841F-9F40-15FB-5CBE99BDA255}"/>
              </a:ext>
            </a:extLst>
          </p:cNvPr>
          <p:cNvSpPr txBox="1"/>
          <p:nvPr/>
        </p:nvSpPr>
        <p:spPr>
          <a:xfrm>
            <a:off x="974361" y="2038796"/>
            <a:ext cx="106167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The cake tasted like heaven.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D7DB8BC-DEED-3857-9E79-D33951B9E49B}"/>
              </a:ext>
            </a:extLst>
          </p:cNvPr>
          <p:cNvSpPr txBox="1"/>
          <p:nvPr/>
        </p:nvSpPr>
        <p:spPr>
          <a:xfrm>
            <a:off x="600891" y="4916316"/>
            <a:ext cx="1099021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verb is “tasted”.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It does </a:t>
            </a:r>
            <a:r>
              <a:rPr lang="en-GB" sz="3200" u="sng" dirty="0">
                <a:solidFill>
                  <a:schemeClr val="bg1"/>
                </a:solidFill>
                <a:latin typeface="Andika" panose="02000000000000000000" pitchFamily="2" charset="0"/>
              </a:rPr>
              <a:t>not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 add energy, clarity or detail. </a:t>
            </a:r>
          </a:p>
        </p:txBody>
      </p:sp>
      <p:sp>
        <p:nvSpPr>
          <p:cNvPr id="6" name="Rectangle: Rounded Corners 5">
            <a:hlinkClick r:id="rId6"/>
            <a:extLst>
              <a:ext uri="{FF2B5EF4-FFF2-40B4-BE49-F238E27FC236}">
                <a16:creationId xmlns:a16="http://schemas.microsoft.com/office/drawing/2014/main" id="{3A75EA5F-3E6B-998B-A342-C692ED204E14}"/>
              </a:ext>
            </a:extLst>
          </p:cNvPr>
          <p:cNvSpPr/>
          <p:nvPr/>
        </p:nvSpPr>
        <p:spPr>
          <a:xfrm>
            <a:off x="3330635" y="6205888"/>
            <a:ext cx="5530727" cy="447692"/>
          </a:xfrm>
          <a:prstGeom prst="roundRect">
            <a:avLst/>
          </a:prstGeom>
          <a:solidFill>
            <a:schemeClr val="accent2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41779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4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  <p:bldP spid="5" grpId="0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0413166-A5F3-5EAA-05BB-04D096266D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B02B40DB-F1F7-7653-538E-E54303A111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56E21DBB-8F82-3C92-6D02-B97FCD712BF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66F44EB-BA51-20D1-DBEB-B1FF32F43C8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63BBBDD7-5EE5-AB74-AC48-D88432E8A4DE}"/>
              </a:ext>
            </a:extLst>
          </p:cNvPr>
          <p:cNvGraphicFramePr/>
          <p:nvPr/>
        </p:nvGraphicFramePr>
        <p:xfrm>
          <a:off x="1544319" y="848707"/>
          <a:ext cx="9952356" cy="35909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864C0C94-5422-E086-4B2E-41D5EE4B46B1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4840E774-E84D-FE40-BC2E-6015F1C59FC7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do?</a:t>
            </a:r>
          </a:p>
        </p:txBody>
      </p:sp>
    </p:spTree>
    <p:extLst>
      <p:ext uri="{BB962C8B-B14F-4D97-AF65-F5344CB8AC3E}">
        <p14:creationId xmlns:p14="http://schemas.microsoft.com/office/powerpoint/2010/main" val="391178846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31C8804-2B99-2105-7E99-47E7D09FF7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E7925F13-4466-84D3-81CB-683441239D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6C3DC379-3704-3B8C-01F3-8596A119F4E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29026FF-255B-3511-0FDD-814CA2C308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3E8D1C69-4287-CDF9-134F-C57591421FB6}"/>
              </a:ext>
            </a:extLst>
          </p:cNvPr>
          <p:cNvGraphicFramePr/>
          <p:nvPr/>
        </p:nvGraphicFramePr>
        <p:xfrm>
          <a:off x="1544319" y="848708"/>
          <a:ext cx="9952356" cy="348344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288D58C2-512B-6D0F-2174-4399DEBBFD42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353F9943-4168-EEC9-E3DC-E7E6A9A37550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do?</a:t>
            </a:r>
          </a:p>
        </p:txBody>
      </p:sp>
    </p:spTree>
    <p:extLst>
      <p:ext uri="{BB962C8B-B14F-4D97-AF65-F5344CB8AC3E}">
        <p14:creationId xmlns:p14="http://schemas.microsoft.com/office/powerpoint/2010/main" val="114437667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1446E73-DC9F-CC64-FA28-70732D3602E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CF4B0094-92A3-5E01-E7A4-16853B877B1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3AC02768-24C6-9ADD-3CC1-E4A5CC35F12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329E3FA-8954-655F-8DDB-52CBE1274DA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9E616390-C523-BA1A-89AE-4AFD5C9F7870}"/>
              </a:ext>
            </a:extLst>
          </p:cNvPr>
          <p:cNvGraphicFramePr/>
          <p:nvPr/>
        </p:nvGraphicFramePr>
        <p:xfrm>
          <a:off x="1544319" y="848708"/>
          <a:ext cx="9952356" cy="348344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C961FA8F-63E6-EB16-9224-DFBAE1D2DC49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3A0325C-4011-F0AE-FB15-0662468C705C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do?</a:t>
            </a:r>
          </a:p>
        </p:txBody>
      </p:sp>
    </p:spTree>
    <p:extLst>
      <p:ext uri="{BB962C8B-B14F-4D97-AF65-F5344CB8AC3E}">
        <p14:creationId xmlns:p14="http://schemas.microsoft.com/office/powerpoint/2010/main" val="76601630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43D2E75-737D-BD7C-E53E-691071DBDE9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A27BBACD-19E8-7DC1-6772-893A4616A5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46AB095C-6C1F-C002-9183-4B28C63381A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345C9CA-F61B-76A7-1ADB-D6BAB33127F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E36843A5-D138-21AE-FF9B-C50914A2E2BC}"/>
              </a:ext>
            </a:extLst>
          </p:cNvPr>
          <p:cNvGraphicFramePr/>
          <p:nvPr/>
        </p:nvGraphicFramePr>
        <p:xfrm>
          <a:off x="1544319" y="848709"/>
          <a:ext cx="9952356" cy="35909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3F18FEC8-84E4-1597-1427-CD59543AF5AD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995355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4985678-A6EA-FC5B-7109-4B827BFD0F3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AFF05193-A861-34F5-D556-6B2D6CBEE7E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FD77EEA-CCE0-078F-0D64-D51CD4A297A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CBB4B87-F297-8D9A-0D0C-5817ED3DF56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40DE7DFF-40EC-7978-8936-21CED0260CC0}"/>
              </a:ext>
            </a:extLst>
          </p:cNvPr>
          <p:cNvGraphicFramePr/>
          <p:nvPr/>
        </p:nvGraphicFramePr>
        <p:xfrm>
          <a:off x="0" y="590550"/>
          <a:ext cx="12192000" cy="371597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D1E3501F-97BC-62B3-04E4-5785D82D559F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BFCC646E-BF93-85F0-E852-115F5F733F54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Under Verb Phrase, we have some more terms and categories. 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these words do?</a:t>
            </a:r>
          </a:p>
        </p:txBody>
      </p:sp>
    </p:spTree>
    <p:extLst>
      <p:ext uri="{BB962C8B-B14F-4D97-AF65-F5344CB8AC3E}">
        <p14:creationId xmlns:p14="http://schemas.microsoft.com/office/powerpoint/2010/main" val="351419974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1440</Words>
  <Application>Microsoft Office PowerPoint</Application>
  <PresentationFormat>Widescreen</PresentationFormat>
  <Paragraphs>207</Paragraphs>
  <Slides>41</Slides>
  <Notes>1</Notes>
  <HiddenSlides>0</HiddenSlides>
  <MMClips>10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41</vt:i4>
      </vt:variant>
    </vt:vector>
  </HeadingPairs>
  <TitlesOfParts>
    <vt:vector size="44" baseType="lpstr">
      <vt:lpstr>Andika</vt:lpstr>
      <vt:lpstr>Arial</vt:lpstr>
      <vt:lpstr>Office Theme</vt:lpstr>
      <vt:lpstr> How to Use this PowerPoint</vt:lpstr>
      <vt:lpstr>Powerful verbs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3</cp:revision>
  <dcterms:created xsi:type="dcterms:W3CDTF">2022-05-31T09:42:07Z</dcterms:created>
  <dcterms:modified xsi:type="dcterms:W3CDTF">2026-08-16T07:54:02Z</dcterms:modified>
</cp:coreProperties>
</file>