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274" r:id="rId3"/>
    <p:sldId id="443" r:id="rId4"/>
    <p:sldId id="413" r:id="rId5"/>
    <p:sldId id="419" r:id="rId6"/>
    <p:sldId id="418" r:id="rId7"/>
    <p:sldId id="411" r:id="rId8"/>
    <p:sldId id="484" r:id="rId9"/>
    <p:sldId id="485" r:id="rId10"/>
    <p:sldId id="446" r:id="rId11"/>
    <p:sldId id="447" r:id="rId12"/>
    <p:sldId id="448" r:id="rId13"/>
    <p:sldId id="449" r:id="rId14"/>
    <p:sldId id="450" r:id="rId15"/>
    <p:sldId id="470" r:id="rId16"/>
    <p:sldId id="471" r:id="rId17"/>
    <p:sldId id="474" r:id="rId18"/>
    <p:sldId id="475" r:id="rId19"/>
    <p:sldId id="476" r:id="rId20"/>
    <p:sldId id="477" r:id="rId21"/>
    <p:sldId id="478" r:id="rId22"/>
    <p:sldId id="479" r:id="rId23"/>
    <p:sldId id="465" r:id="rId24"/>
    <p:sldId id="480" r:id="rId25"/>
    <p:sldId id="481" r:id="rId26"/>
    <p:sldId id="444" r:id="rId27"/>
    <p:sldId id="466" r:id="rId28"/>
    <p:sldId id="467" r:id="rId29"/>
    <p:sldId id="482" r:id="rId30"/>
    <p:sldId id="483" r:id="rId31"/>
    <p:sldId id="472" r:id="rId32"/>
    <p:sldId id="473" r:id="rId33"/>
    <p:sldId id="468" r:id="rId34"/>
    <p:sldId id="469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7BF757-57F7-4C6C-A08B-B20E95BC354A}" v="1" dt="2026-04-21T10:37:54.1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37:57.483" v="1" actId="47"/>
      <pc:docMkLst>
        <pc:docMk/>
      </pc:docMkLst>
      <pc:sldChg chg="del">
        <pc:chgData name="Glen Jones" userId="e846aaca-4b24-4b13-b0d0-f2308e16b284" providerId="ADAL" clId="{ED47ACC3-9597-4D89-A1DC-43CF280EF274}" dt="2026-04-21T10:37:57.483" v="1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37:57.483" v="1" actId="47"/>
        <pc:sldMkLst>
          <pc:docMk/>
          <pc:sldMk cId="2410636859" sldId="454"/>
        </pc:sldMkLst>
      </pc:sldChg>
      <pc:sldChg chg="add">
        <pc:chgData name="Glen Jones" userId="e846aaca-4b24-4b13-b0d0-f2308e16b284" providerId="ADAL" clId="{ED47ACC3-9597-4D89-A1DC-43CF280EF274}" dt="2026-04-21T10:37:54.121" v="0"/>
        <pc:sldMkLst>
          <pc:docMk/>
          <pc:sldMk cId="2956433929" sldId="484"/>
        </pc:sldMkLst>
      </pc:sldChg>
      <pc:sldChg chg="add">
        <pc:chgData name="Glen Jones" userId="e846aaca-4b24-4b13-b0d0-f2308e16b284" providerId="ADAL" clId="{ED47ACC3-9597-4D89-A1DC-43CF280EF274}" dt="2026-04-21T10:37:54.121" v="0"/>
        <pc:sldMkLst>
          <pc:docMk/>
          <pc:sldMk cId="914469859" sldId="48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wonderful.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wonderful.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BACD1A88-431A-1B3A-B3ED-1EDE459A5C04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E2CEC7-78EB-A7EF-DA84-21CD35BA1759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43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51F854-B530-DBBC-50C2-4EB503759477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46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Microsoft Office PowerPoint</Application>
  <PresentationFormat>Widescreen</PresentationFormat>
  <Paragraphs>202</Paragraphs>
  <Slides>34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2026-04-21T10:37:59Z</dcterms:modified>
</cp:coreProperties>
</file>