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433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1" r:id="rId11"/>
    <p:sldId id="492" r:id="rId12"/>
    <p:sldId id="493" r:id="rId13"/>
    <p:sldId id="494" r:id="rId14"/>
    <p:sldId id="495" r:id="rId15"/>
    <p:sldId id="497" r:id="rId16"/>
    <p:sldId id="496" r:id="rId17"/>
    <p:sldId id="409" r:id="rId18"/>
    <p:sldId id="434" r:id="rId19"/>
    <p:sldId id="435" r:id="rId20"/>
    <p:sldId id="436" r:id="rId21"/>
    <p:sldId id="437" r:id="rId22"/>
    <p:sldId id="438" r:id="rId23"/>
    <p:sldId id="440" r:id="rId24"/>
    <p:sldId id="441" r:id="rId25"/>
    <p:sldId id="445" r:id="rId26"/>
    <p:sldId id="442" r:id="rId27"/>
    <p:sldId id="451" r:id="rId28"/>
    <p:sldId id="452" r:id="rId29"/>
    <p:sldId id="439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A513BB-946E-4B6E-ACF3-CD6FF6B0F4A4}" v="2" dt="2025-12-09T12:59:16.4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4DCCF-89E3-45F3-3C80-16480AB1A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4D6E4-DCAC-D5A0-A99D-729D43238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A0034E-7954-EA88-CA72-1CEDD3BB0BF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59A09F-3248-5F55-F2B4-5B1FFF9F34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3F9892-0911-9268-582D-793ADBD9500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B222EC-022D-62AF-8651-D35BF213E8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8815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639BB-C9E1-17A3-80FC-501EC3E93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AE1DBA-D875-945A-E083-60FB692A8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D9A6A1-54EA-E2A2-4142-E7DB90B45EA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67BB17-0B10-CF0E-59A5-CE8D25F047F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1DC3B9-DE0A-82B5-7692-DE176A92C96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173343-C42E-91FB-98AC-83E9C9A4506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7601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B4D02-BE7C-F59D-38F2-BF2C2501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8DEE1D-FE81-501F-4B43-9B24D59EE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EAF043-D20D-309B-6E36-9ACD8967E93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17B955-609F-DB9F-1401-4073FCDF1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F8FB6E-5DB5-DAEB-692B-73126F92B5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7F2C79-0370-EA95-7465-95901934052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5390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A4CFD-3969-41B4-39C1-76CA4B67E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1DA93F-626E-4161-62C2-922D45603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4C04DB-5979-68F2-5F40-C3993442014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EB776C-39C9-A203-03E7-39C25811E0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5271B4-4440-30FD-693E-9619690B07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56726-0EC9-B11D-1DD2-F31620027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0609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754ED-FBC2-B055-B9CC-C341CBF11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A46AD6-413C-951D-1033-516DE01DE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62E204-2AA9-4915-C3EC-60D0159322F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1B87FD-8A4F-2209-AB47-91F5EFB379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6082F9-DAC0-885C-BCCE-C6E948B947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B3D58-CAD0-41F0-7E88-3D46C48259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212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305CD-DE8D-09AF-EB8B-E6AD961D7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88F711-18D2-AA7D-411A-08F2A27A5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297FBE-6358-881D-5CDD-BB29C8271A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10D7F1-270F-F894-9B71-68FA63005EC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1E58CB-C6FC-ED87-A12C-9F80DB75BB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AB7AA0-FE9D-59CB-12D1-279A97ED28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5107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C06-0F1C-97AD-70B1-2656FD391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A5D268-07AD-2843-8AD6-26BCC5070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292392-8A2E-8C56-7991-95E42B9088C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 starts with an adverbial of time.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F53E08-6B8A-B511-4617-4756EE3580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64BE00-FB31-B38F-5963-31A862C6CB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1CCED6-3616-8AD8-4D45-AD36F2E40E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2806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00175" y="4837895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 phrases?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3295650" y="2749377"/>
            <a:ext cx="1914525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051727" y="4171738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158781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897F2F6-54FF-BA65-B6A0-D1DFFDE056A3}"/>
              </a:ext>
            </a:extLst>
          </p:cNvPr>
          <p:cNvSpPr txBox="1">
            <a:spLocks/>
          </p:cNvSpPr>
          <p:nvPr/>
        </p:nvSpPr>
        <p:spPr>
          <a:xfrm>
            <a:off x="9416108" y="2733456"/>
            <a:ext cx="1914525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4668CB-BAF3-8D97-7B5C-3FDA3AC3E2F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25578" y="4795837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2D76BC-DB26-95BC-D1C0-7AC2334D5FCE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C7FA8-5055-74C4-E8A8-96947742A1DB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BBCEEBC5-6AD9-53E2-8E8F-086F1B873157}"/>
              </a:ext>
            </a:extLst>
          </p:cNvPr>
          <p:cNvSpPr/>
          <p:nvPr/>
        </p:nvSpPr>
        <p:spPr>
          <a:xfrm rot="5400000">
            <a:off x="4051727" y="27329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8781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D32C3A5-1132-5D20-F452-74B9A1430B87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BFB0958-9413-D30D-0415-29F49265D575}"/>
              </a:ext>
            </a:extLst>
          </p:cNvPr>
          <p:cNvSpPr txBox="1">
            <a:spLocks/>
          </p:cNvSpPr>
          <p:nvPr/>
        </p:nvSpPr>
        <p:spPr>
          <a:xfrm>
            <a:off x="2975981" y="2024330"/>
            <a:ext cx="322606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19" grpId="0" animBg="1"/>
      <p:bldP spid="20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D84622-93BC-6A51-D17F-2DE3A85C579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352925" y="4837895"/>
            <a:ext cx="64008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051727" y="4171738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127077" y="420595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61950" y="4837895"/>
            <a:ext cx="270490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9F64C5-1709-331D-8546-53103EAA3275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171701" y="5105400"/>
            <a:ext cx="44957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830934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588773" y="427197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6D755F-1634-B4C6-E4FF-BECC6003A84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98284A-DC7B-BA94-8C27-8B58777B1AD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6FB0E7-7FB1-FCA7-F08E-40D18CB9F196}"/>
              </a:ext>
            </a:extLst>
          </p:cNvPr>
          <p:cNvSpPr txBox="1">
            <a:spLocks/>
          </p:cNvSpPr>
          <p:nvPr/>
        </p:nvSpPr>
        <p:spPr>
          <a:xfrm>
            <a:off x="2171701" y="5105400"/>
            <a:ext cx="44957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160FC82-2B8F-5D4C-A6DE-872D81195C50}"/>
              </a:ext>
            </a:extLst>
          </p:cNvPr>
          <p:cNvSpPr/>
          <p:nvPr/>
        </p:nvSpPr>
        <p:spPr>
          <a:xfrm rot="16200000">
            <a:off x="1830934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CE0C5B8-EA73-BA27-1E4F-70C33BC8DBEE}"/>
              </a:ext>
            </a:extLst>
          </p:cNvPr>
          <p:cNvSpPr/>
          <p:nvPr/>
        </p:nvSpPr>
        <p:spPr>
          <a:xfrm rot="16200000">
            <a:off x="5657350" y="427653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1600760" y="26594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310010" y="26594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4439F33-3CB0-4D32-EC9A-F6C8FC165808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343772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843526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466555" y="49454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F0574CB-8346-E4C7-D258-D62E1222B182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859902" y="421096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66825" y="3744445"/>
            <a:ext cx="3829050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824697" y="3745565"/>
            <a:ext cx="500522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462969" y="4941554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C95ABAD-E293-9084-8752-740D9D01A01A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“fresh”?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1457325" y="474821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2983831" y="4152160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“beautifully”?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6DA3285-D2AB-88B9-CC65-49E8F1AE917B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734425" y="497525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322358" y="418847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8420099" y="4971811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AAA7F9-D419-9EF6-E75C-B1DBC03761F7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421645" y="42047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6330802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FA71C6-16F2-6A8A-C1DB-13FDF4F8FFCB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690704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8521552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FCF774-FEF2-90DE-F634-5F53189E96D7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909779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D5EBB12-6197-1D08-C464-BCF6AE2A91C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091559" y="405776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55633" y="2744246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10084500" y="272727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050304" y="1726803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5400000">
            <a:off x="4940505" y="2768896"/>
            <a:ext cx="98759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10353302" y="1690852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1838698" y="1726803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5400000">
            <a:off x="3075436" y="2723782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16200000">
            <a:off x="9457190" y="4057841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8190571" y="1759417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9190766" y="27553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2848586" y="465414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16200000">
            <a:off x="3782201" y="4082866"/>
            <a:ext cx="91779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8142D0D-C2FD-2440-2B84-E09EFC1BF715}"/>
              </a:ext>
            </a:extLst>
          </p:cNvPr>
          <p:cNvSpPr/>
          <p:nvPr/>
        </p:nvSpPr>
        <p:spPr>
          <a:xfrm rot="16200000">
            <a:off x="5591731" y="4072920"/>
            <a:ext cx="1075583" cy="229901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FFF402B-5612-8F5E-7318-88581F887112}"/>
              </a:ext>
            </a:extLst>
          </p:cNvPr>
          <p:cNvSpPr txBox="1">
            <a:spLocks/>
          </p:cNvSpPr>
          <p:nvPr/>
        </p:nvSpPr>
        <p:spPr>
          <a:xfrm>
            <a:off x="5268363" y="4660888"/>
            <a:ext cx="105024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9238527" y="468811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7044811" y="4679916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7714107" y="4085009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A581209-82E4-F711-613C-2FA43BF9DA01}"/>
              </a:ext>
            </a:extLst>
          </p:cNvPr>
          <p:cNvSpPr txBox="1">
            <a:spLocks/>
          </p:cNvSpPr>
          <p:nvPr/>
        </p:nvSpPr>
        <p:spPr>
          <a:xfrm>
            <a:off x="6129913" y="1690852"/>
            <a:ext cx="1852037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358DFF4-AEB7-56A0-7741-00B71E28C4AC}"/>
              </a:ext>
            </a:extLst>
          </p:cNvPr>
          <p:cNvSpPr/>
          <p:nvPr/>
        </p:nvSpPr>
        <p:spPr>
          <a:xfrm rot="5400000">
            <a:off x="7036881" y="2766194"/>
            <a:ext cx="100598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D01C262A-8675-606B-5DEF-49003F7CF997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15" grpId="0" animBg="1"/>
      <p:bldP spid="20" grpId="0" animBg="1"/>
      <p:bldP spid="27" grpId="0" animBg="1"/>
      <p:bldP spid="31" grpId="0" animBg="1"/>
      <p:bldP spid="33" grpId="0" animBg="1"/>
      <p:bldP spid="18" grpId="0" animBg="1"/>
      <p:bldP spid="2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37364-4A79-806C-EAF8-CC17278DD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4FCB68-AFBB-E617-A0D2-C1E7C5A45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CAAF80-1C06-03ED-1269-F4164BF5537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900D1-FCF8-6C94-DB79-08C0CB4140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3D15A-4AC0-FCE1-E3F5-154C9187FFD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6B0941-AD39-098A-8839-361514038C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0775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0C978-E445-62E0-2899-A3E3CD969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EB630F-4CEA-739A-F490-FF57787DA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BE6C82-7864-0B54-6184-633468BCF8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061DE5-D9FA-F56C-BAAE-3063AAA891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C7B32B-9C70-6778-C257-D42955DE95F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E69DEC-A0F2-D1BB-874A-C04C7E74B5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153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98E33-C947-60AF-6819-DC1319587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C0B4A13-9944-E630-72A1-FD2683CB1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709D0F-C1F9-0268-4FE1-A2508C72CAE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61778-B991-1271-569F-F650682DA7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F0FC9C-95EC-BD04-AC82-5B6A4F4D67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88B811-2B87-1BFA-C7F6-0EEF5EFE9B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6539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93575-0E4C-A909-90C0-6EFAA58BA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B4F82F8-E67D-5E98-0BFB-A829239BD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A0485D-9A73-1842-9217-D9AEEC66BB1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25D557-884A-05EF-98E4-616B7A333D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0D59F9-2134-1CB3-9C08-19B7760A20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5007CB-C42D-B0C9-BC33-46934BCDD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5827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30358-FBDD-8E13-4E57-0EDAB0990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E60CCD-38D9-5CAD-2CD1-38918C50B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310ADD-C5F5-5926-C769-C2A2F053C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B278B7-100E-23BA-4BF0-E98D0C5F1E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4E622B-52BE-2B2F-0203-4CEC67F6431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9E6556-E674-1032-2B89-E1ACD1B8131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5656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E498D-12DE-1F94-FA7C-AF8486AE3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5A8F52-09C6-87DE-A26B-B42377E78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C4B327-3B61-1595-FE5A-0C481518A26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FC8CBF-4C6D-3E37-D517-FB8DBF416C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7A4A1B-E2C3-954C-F60C-F0065CFC102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3FABE1-82A2-0916-8467-CE51004B8DD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4946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33C42-172B-E50A-7D47-31C5B1DC6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3D9030-B0FD-58F8-2EF4-CC24B2CE2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C28D5-3C43-04AA-BC29-FAC0A9AD883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8F28C0-A2D6-0027-AE24-33F6A0551F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9CF005-F899-0F6A-6E65-18A1F637B06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CAF622-EE72-35EE-81F2-38C15E9F6D3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2527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2223</Words>
  <Application>Microsoft Office PowerPoint</Application>
  <PresentationFormat>Widescreen</PresentationFormat>
  <Paragraphs>309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2025-12-22T10:04:20Z</dcterms:modified>
</cp:coreProperties>
</file>