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2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97" r:id="rId16"/>
    <p:sldId id="496" r:id="rId17"/>
    <p:sldId id="409" r:id="rId18"/>
    <p:sldId id="434" r:id="rId19"/>
    <p:sldId id="435" r:id="rId20"/>
    <p:sldId id="436" r:id="rId21"/>
    <p:sldId id="437" r:id="rId22"/>
    <p:sldId id="438" r:id="rId23"/>
    <p:sldId id="440" r:id="rId24"/>
    <p:sldId id="441" r:id="rId25"/>
    <p:sldId id="445" r:id="rId26"/>
    <p:sldId id="442" r:id="rId27"/>
    <p:sldId id="451" r:id="rId28"/>
    <p:sldId id="452" r:id="rId29"/>
    <p:sldId id="439" r:id="rId30"/>
    <p:sldId id="274" r:id="rId31"/>
    <p:sldId id="443" r:id="rId32"/>
    <p:sldId id="413" r:id="rId33"/>
    <p:sldId id="419" r:id="rId34"/>
    <p:sldId id="418" r:id="rId35"/>
    <p:sldId id="411" r:id="rId36"/>
    <p:sldId id="453" r:id="rId37"/>
    <p:sldId id="454" r:id="rId38"/>
    <p:sldId id="446" r:id="rId39"/>
    <p:sldId id="447" r:id="rId40"/>
    <p:sldId id="448" r:id="rId41"/>
    <p:sldId id="449" r:id="rId42"/>
    <p:sldId id="450" r:id="rId43"/>
    <p:sldId id="470" r:id="rId44"/>
    <p:sldId id="471" r:id="rId45"/>
    <p:sldId id="474" r:id="rId46"/>
    <p:sldId id="475" r:id="rId47"/>
    <p:sldId id="476" r:id="rId48"/>
    <p:sldId id="477" r:id="rId49"/>
    <p:sldId id="478" r:id="rId50"/>
    <p:sldId id="479" r:id="rId51"/>
    <p:sldId id="465" r:id="rId52"/>
    <p:sldId id="480" r:id="rId53"/>
    <p:sldId id="481" r:id="rId54"/>
    <p:sldId id="444" r:id="rId55"/>
    <p:sldId id="466" r:id="rId56"/>
    <p:sldId id="467" r:id="rId57"/>
    <p:sldId id="482" r:id="rId58"/>
    <p:sldId id="483" r:id="rId59"/>
    <p:sldId id="472" r:id="rId60"/>
    <p:sldId id="473" r:id="rId61"/>
    <p:sldId id="468" r:id="rId62"/>
    <p:sldId id="469" r:id="rId63"/>
    <p:sldId id="509" r:id="rId64"/>
    <p:sldId id="511" r:id="rId65"/>
    <p:sldId id="512" r:id="rId66"/>
    <p:sldId id="513" r:id="rId67"/>
    <p:sldId id="514" r:id="rId68"/>
    <p:sldId id="515" r:id="rId69"/>
    <p:sldId id="522" r:id="rId70"/>
    <p:sldId id="517" r:id="rId71"/>
    <p:sldId id="518" r:id="rId72"/>
    <p:sldId id="523" r:id="rId73"/>
    <p:sldId id="519" r:id="rId74"/>
    <p:sldId id="520" r:id="rId75"/>
    <p:sldId id="521" r:id="rId76"/>
    <p:sldId id="524" r:id="rId77"/>
    <p:sldId id="525" r:id="rId78"/>
    <p:sldId id="526" r:id="rId79"/>
    <p:sldId id="527" r:id="rId80"/>
    <p:sldId id="385" r:id="rId81"/>
  </p:sldIdLst>
  <p:sldSz cx="12192000" cy="6858000"/>
  <p:notesSz cx="6858000" cy="9144000"/>
  <p:embeddedFontLst>
    <p:embeddedFont>
      <p:font typeface="Andika" panose="02000000000000000000" pitchFamily="2" charset="0"/>
      <p:regular r:id="rId83"/>
      <p:bold r:id="rId84"/>
      <p:italic r:id="rId85"/>
      <p:boldItalic r:id="rId8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1F4EB-6B5D-4536-B701-A2F8BC0A3415}" v="1" dt="2026-04-21T10:38:13.8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2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3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1.fntdata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38:13.828" v="1"/>
      <pc:docMkLst>
        <pc:docMk/>
      </pc:docMkLst>
      <pc:sldChg chg="add del">
        <pc:chgData name="Glen Jones" userId="e846aaca-4b24-4b13-b0d0-f2308e16b284" providerId="ADAL" clId="{ED47ACC3-9597-4D89-A1DC-43CF280EF274}" dt="2026-04-21T10:38:13.828" v="1"/>
        <pc:sldMkLst>
          <pc:docMk/>
          <pc:sldMk cId="593449080" sldId="453"/>
        </pc:sldMkLst>
      </pc:sldChg>
      <pc:sldChg chg="add del">
        <pc:chgData name="Glen Jones" userId="e846aaca-4b24-4b13-b0d0-f2308e16b284" providerId="ADAL" clId="{ED47ACC3-9597-4D89-A1DC-43CF280EF274}" dt="2026-04-21T10:38:13.828" v="1"/>
        <pc:sldMkLst>
          <pc:docMk/>
          <pc:sldMk cId="2410636859" sldId="45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16FEE-997A-A509-E462-97B560D13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13792-65AE-8AE1-8F82-87F3FCC3F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613ED-C308-345E-B954-6FF988269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31531-303E-DA3C-9BC7-070958BC40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50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78178-3536-D239-C0AF-44678FD7E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63DA0-C196-A051-6026-9D41C2E62D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DB124-5D47-CA5A-10FC-60E0C9929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90ACCC-21CC-CAA3-6B3F-1AB06D5AC6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76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50628-23E9-43BE-D5FB-D5050FF36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04D584-EC3B-1388-7BE9-4B70CA223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FE4E58-4BAD-BEAB-7919-89EDB22C5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64FC3-717A-1764-7E32-271D4B0A5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353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1873E-6382-59DB-F386-067443C56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9BEE4-0B69-9BE8-65AF-3B215A3989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D88E93-9E0F-9CDD-4C83-5200238FE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0010F-B9B7-4B38-D37F-9E7EB0BCE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849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9101-87D5-A319-2B25-B86C04E2B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5D566C-9FAF-3996-B093-3757582D0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19781A-8238-F83B-4884-6538D114C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DE393-E6B3-12C4-0FE0-E765D1221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476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36C7A-7CB6-9B15-0DA6-57897396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EA896-EEDE-45B8-A5E1-F61481A3F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6057E-383F-E3B3-C811-3ECDB2EB7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E31AA-02DA-5228-7553-C52155B62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7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D7739-82CE-D17E-C6AB-8EFCF6F5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BB1F-9A70-9B26-784A-D2D0F4CC2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04ADDB-3F6C-FFD9-02C3-83A8167955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DCFCC-BED8-F3B2-BEA5-BB4F5F1C3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84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AF52D-BC2E-BDA4-8248-382CAE38E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F9B31-FA84-3169-A556-78DB2A17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8C3766-04DF-609B-1F44-5CC50C173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EE854-3D0D-85AB-60ED-9C877B0B92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18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87C0A-F8AB-E674-9735-6F879EF0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3D52-0F22-CD47-918D-8CF8E6636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ECA29-2007-1E40-C022-C1E80F152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C5C2D-7D6D-5222-1830-07542A867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791C-1AA8-69C9-7802-39A9372F8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40C5D2-F7A5-56C6-D8D9-53C23C5ED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AD9AB-D30D-6BF3-2142-4A5D7E38E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86448-642A-5E27-F96E-16EBE6DF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91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0AD1B-8BFA-B2D0-4444-2422A7845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D99B15-91F6-A09A-4723-7D5996AABF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DACA3F-380D-F280-6879-1CA7B0CA5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C7BFE-7713-BD40-B910-E34891B20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4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74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DCCF-89E3-45F3-3C80-16480AB1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4D6E4-DCAC-D5A0-A99D-729D43238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A0034E-7954-EA88-CA72-1CEDD3BB0BF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9A09F-3248-5F55-F2B4-5B1FFF9F34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3F9892-0911-9268-582D-793ADBD9500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B222EC-022D-62AF-8651-D35BF213E8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815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639BB-C9E1-17A3-80FC-501EC3E93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AE1DBA-D875-945A-E083-60FB692A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D9A6A1-54EA-E2A2-4142-E7DB90B45EA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67BB17-0B10-CF0E-59A5-CE8D25F047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1DC3B9-DE0A-82B5-7692-DE176A92C96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173343-C42E-91FB-98AC-83E9C9A45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601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an adverbial of time.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 phrases?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3295650" y="2749377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97F2F6-54FF-BA65-B6A0-D1DFFDE056A3}"/>
              </a:ext>
            </a:extLst>
          </p:cNvPr>
          <p:cNvSpPr txBox="1">
            <a:spLocks/>
          </p:cNvSpPr>
          <p:nvPr/>
        </p:nvSpPr>
        <p:spPr>
          <a:xfrm>
            <a:off x="9416108" y="2733456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4668CB-BAF3-8D97-7B5C-3FDA3AC3E2F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D76BC-DB26-95BC-D1C0-7AC2334D5FCE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C7FA8-5055-74C4-E8A8-96947742A1DB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BBCEEBC5-6AD9-53E2-8E8F-086F1B873157}"/>
              </a:ext>
            </a:extLst>
          </p:cNvPr>
          <p:cNvSpPr/>
          <p:nvPr/>
        </p:nvSpPr>
        <p:spPr>
          <a:xfrm rot="5400000">
            <a:off x="4051727" y="27329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32C3A5-1132-5D20-F452-74B9A1430B87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BFB0958-9413-D30D-0415-29F49265D575}"/>
              </a:ext>
            </a:extLst>
          </p:cNvPr>
          <p:cNvSpPr txBox="1">
            <a:spLocks/>
          </p:cNvSpPr>
          <p:nvPr/>
        </p:nvSpPr>
        <p:spPr>
          <a:xfrm>
            <a:off x="2975981" y="2024330"/>
            <a:ext cx="322606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9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D84622-93BC-6A51-D17F-2DE3A85C579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64008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127077" y="420595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61950" y="4837895"/>
            <a:ext cx="27049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F64C5-1709-331D-8546-53103EAA3275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588773" y="42719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6D755F-1634-B4C6-E4FF-BECC6003A84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98284A-DC7B-BA94-8C27-8B58777B1AD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6FB0E7-7FB1-FCA7-F08E-40D18CB9F19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160FC82-2B8F-5D4C-A6DE-872D81195C5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CE0C5B8-EA73-BA27-1E4F-70C33BC8DBEE}"/>
              </a:ext>
            </a:extLst>
          </p:cNvPr>
          <p:cNvSpPr/>
          <p:nvPr/>
        </p:nvSpPr>
        <p:spPr>
          <a:xfrm rot="16200000">
            <a:off x="5657350" y="427653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60076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31001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439F33-3CB0-4D32-EC9A-F6C8FC165808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343772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84352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466555" y="49454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0574CB-8346-E4C7-D258-D62E1222B182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859902" y="421096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382905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824697" y="3745565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462969" y="4941554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95ABAD-E293-9084-8752-740D9D01A01A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“fresh”?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2983831" y="4152160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“beautifully”?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DA3285-D2AB-88B9-CC65-49E8F1AE917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322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420099" y="4971811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AAA7F9-D419-9EF6-E75C-B1DBC03761F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421645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33080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FA71C6-16F2-6A8A-C1DB-13FDF4F8FFC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690704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2155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CF774-FEF2-90DE-F634-5F53189E96D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909779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5EBB12-6197-1D08-C464-BCF6AE2A91C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091559" y="40577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10084500" y="272727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050304" y="1726803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4940505" y="2768896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0353302" y="169085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838698" y="172680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5400000">
            <a:off x="3075436" y="2723782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9457190" y="4057841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8190571" y="1759417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9190766" y="27553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2848586" y="46541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16200000">
            <a:off x="3782201" y="4082866"/>
            <a:ext cx="9177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16200000">
            <a:off x="5591731" y="4072920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5268363" y="4660888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238527" y="468811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7044811" y="467991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7714107" y="4085009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A581209-82E4-F711-613C-2FA43BF9DA01}"/>
              </a:ext>
            </a:extLst>
          </p:cNvPr>
          <p:cNvSpPr txBox="1">
            <a:spLocks/>
          </p:cNvSpPr>
          <p:nvPr/>
        </p:nvSpPr>
        <p:spPr>
          <a:xfrm>
            <a:off x="6129913" y="1690852"/>
            <a:ext cx="1852037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358DFF4-AEB7-56A0-7741-00B71E28C4AC}"/>
              </a:ext>
            </a:extLst>
          </p:cNvPr>
          <p:cNvSpPr/>
          <p:nvPr/>
        </p:nvSpPr>
        <p:spPr>
          <a:xfrm rot="5400000">
            <a:off x="7036881" y="2766194"/>
            <a:ext cx="100598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31" grpId="0" animBg="1"/>
      <p:bldP spid="33" grpId="0" animBg="1"/>
      <p:bldP spid="18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E2CEC7-78EB-A7EF-DA84-21CD35BA1759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51F854-B530-DBBC-50C2-4EB503759477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wonderful.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wonderful.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371475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D8D44-7E1E-1FC0-9F81-97914F412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D162DD-195E-9E99-DEAC-CC59A4C8CB2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9DC3-44AF-D9EC-A065-5774045B0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7476E-182D-1315-69D6-78D3905D7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B9E5C6-6327-F371-8AE7-97C7FADFDCF8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80A6C4-8B36-1DB0-3FA3-3790323FA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D5C63-3C49-1604-BC54-BE9D92721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2F88A-9B5E-FA84-1124-1487AC0B9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C45D16-280B-445E-E9EA-9BF2FF683C2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FAA0256-4B2D-35B9-A8E9-102787FC6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1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FC8E-7461-F077-5918-DBAC6E6C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484C8C-D959-F86D-B28E-30F67A4CF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9630E1-B701-2C1F-FD0F-4D2D3C7A5C16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8B9A7F-B20E-8459-56C9-F69FEF1B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4BC6E2-75C4-7D3F-8B75-F45FD259D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F4BDA9-3A8B-736E-8E57-856538872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196A0-69CE-E2DB-D412-076D8721DDE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D6950C-A0E0-E19F-375D-1DFBC9AF6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4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3EFF6-F752-4B46-450A-FBBA6B25C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849BE3-80AD-925D-7F95-2DAC8EDCA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AAF887-1F6F-3BD6-4013-D1DC329EDC4A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B886EE-F3AC-7FE8-B62B-409216478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3F101F-88F8-AFDC-9C99-2AB79A903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3F219E-EAC1-DBE4-7D53-105BAF3D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1D2033-D345-36E2-8663-84489137B7C0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5C4EB0-68E8-E9D8-DB11-8AF908CE4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2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4AE8E-DA65-833A-8AE7-4F3737C14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152B60-8589-8C91-B2FC-CF777797C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49BEE3D-6B62-588F-E19F-B221E56D4B95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1AC4B85-D939-FBBC-10E8-7657B5961C05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9C3522-1518-DCF8-3EEB-C3B9C608A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844626-3E08-B9F9-6A63-11B54101E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42234F-F15F-C21C-C312-C639E4746A98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FEC25A8-5416-68B2-C2E1-350FB98F3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AD00D2-45EE-C32E-0008-5602B312C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862641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ADF28-87F4-E22F-6F38-856BA2E3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FB438B-8760-9153-7E5A-DEABE1266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EE1D1A-3B13-0E7C-56CC-E19B0BE039DC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EB334A-6397-0EE1-715E-1A3D72592F7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6A7306-4876-681A-72B7-15139ECB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D13BFB-DE1E-AD24-87CF-9CBA160F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4E09FC-664C-D6D8-2AEE-C6F5376D0E6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308F933-C862-4EF8-028F-BAA6A415D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688586-9DA4-D0F9-3A42-E692F95E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399959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55DBA-23A9-49F5-830D-FCC46784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FB80998-A467-A3DE-78E0-0085F5769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B6AF71-9D4E-444F-1165-E2B1A577E8A7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D2EDC5-C1D5-9011-4B05-A20C51A13A8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1BC487-1387-801A-010A-010588252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54F2A7-DB71-78AC-0A95-614982EA9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1DB51B-35BD-F5A0-6117-A1D6518DAF83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AF74FA-E1E0-9F77-1DE0-6B6A9BC60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B81F8B-79DC-B2A1-0ED4-E5991B2B9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402764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3320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6D02D-503C-E9FC-0236-1206D613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5C33CF-C163-7F22-4BAE-7231C828D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493314-54F3-3DF7-C77C-8E94C7A63A02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CD67543-9E3A-BB05-7F1B-1CF261D67C3A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54568E-C34D-603A-3EED-21DC9CE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8A991C-2016-D2DC-BEE9-6BC8511AD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F8C27B-CFDA-C82A-3144-AFC5B38887C7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737CF7-6869-6C61-D31B-64B69BD7B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5FF301-DA7B-61F5-7B5B-BD45711D0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The robots </a:t>
            </a:r>
            <a:r>
              <a:rPr lang="en-GB" sz="2800" i="1" u="sng" dirty="0">
                <a:solidFill>
                  <a:schemeClr val="bg1"/>
                </a:solidFill>
              </a:rPr>
              <a:t>were warning</a:t>
            </a:r>
            <a:r>
              <a:rPr lang="en-GB" sz="2800" dirty="0">
                <a:solidFill>
                  <a:schemeClr val="bg1"/>
                </a:solidFill>
              </a:rPr>
              <a:t> about danger ahead.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36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17009-7416-79AE-4B68-ED223933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273760E-7494-9DF6-D7AB-363190C6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32D347E-41D5-67FD-F4C9-942FCAEBD1F3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B6C1A8-BF64-D180-17C7-21DC10C5792B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83CD5D-86C8-F49C-5869-DF48D671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72CE2-E2EE-84B9-A2AE-577E66D75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2953BA-F732-7BD8-046C-69297B488D6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7FA9964-33FF-3B74-03DE-97AF3FC64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9899D1-A47B-67D3-6BAC-E4F6E6F9C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153578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57213-45B6-F662-81A5-95A6AECE4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0C0B357-AAE7-114D-1FEC-76B7DF694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7F1B1-5EFC-2526-7AE8-2A7E4584192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E9298C9-3F2B-3E54-4ADD-2DAB79FBF7F9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F60A98-C049-2B43-D2DA-2A808A0EC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B03E15-9891-34B2-515E-B1048C308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6D6271-3E0D-72E5-5548-2FDFC80E96B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B83A25-9D99-C503-4C05-C2824E469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ADD87B-9CF5-D396-6DC6-9DD554EAD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560495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CBC84-C896-537C-7639-02BB5C483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C9C8911-5F77-9949-446E-6325F4A52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47C836B-1C6B-5BF6-5D2C-8336B0AAC5DE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DC5F22-63A3-B34A-E9D4-AB0CD72A0DF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11366A-D00C-9E71-E316-31E00F3C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00BB6A-6C3A-0B6F-15B4-239D9E95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A08C16-CD84-092D-AD1B-2FEC2460C9DC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E04E843-F47B-FC42-6D4C-0BD3B33F8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B0D69F1-8C88-0BF0-4927-FCE82E548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48" y="375819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crying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467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C6519-763E-C650-2DEC-F7DEBC7E6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E7801DC-07B9-A848-C74B-8CD30DD1F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56D712-D847-65A8-9554-B930EE96F13A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8E787E-8FD6-021C-E2FA-7C42B1D675D2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C13B5C-6848-5BAB-59C7-EF78C356B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94D8DA-4D9B-AE2A-0E9F-59AAC45C6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8D97C0-C129-9FE3-BB41-256D7E0672E1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D00875-1D5B-80E2-B7F7-2ED353DC5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B7C5F27-3146-3E3C-1891-A1588450D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is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was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142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Progressive present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verb is in the progressive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 calling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GProgForm1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Present/past progressive?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is chasing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4713</Words>
  <Application>Microsoft Office PowerPoint</Application>
  <PresentationFormat>Widescreen</PresentationFormat>
  <Paragraphs>676</Paragraphs>
  <Slides>80</Slides>
  <Notes>17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2026-04-21T10:38:15Z</dcterms:modified>
</cp:coreProperties>
</file>