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90" r:id="rId2"/>
    <p:sldId id="511" r:id="rId3"/>
    <p:sldId id="510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11C23-8EE7-4B94-A5E3-261B605A7CDE}" v="4" dt="2025-12-18T12:04:36.8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example </a:t>
            </a:r>
            <a:r>
              <a:rPr lang="en-GB" sz="3200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/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Play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play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playing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playing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playing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played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57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Widescreen</PresentationFormat>
  <Paragraphs>85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2025-12-22T10:03:19Z</dcterms:modified>
</cp:coreProperties>
</file>