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5"/>
  </p:notesMasterIdLst>
  <p:sldIdLst>
    <p:sldId id="390" r:id="rId2"/>
    <p:sldId id="470" r:id="rId3"/>
    <p:sldId id="463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34" r:id="rId15"/>
    <p:sldId id="435" r:id="rId16"/>
    <p:sldId id="481" r:id="rId17"/>
    <p:sldId id="436" r:id="rId18"/>
    <p:sldId id="456" r:id="rId19"/>
    <p:sldId id="482" r:id="rId20"/>
    <p:sldId id="485" r:id="rId21"/>
    <p:sldId id="274" r:id="rId22"/>
    <p:sldId id="443" r:id="rId23"/>
    <p:sldId id="413" r:id="rId24"/>
    <p:sldId id="416" r:id="rId25"/>
    <p:sldId id="419" r:id="rId26"/>
    <p:sldId id="418" r:id="rId27"/>
    <p:sldId id="411" r:id="rId28"/>
    <p:sldId id="511" r:id="rId29"/>
    <p:sldId id="512" r:id="rId30"/>
    <p:sldId id="513" r:id="rId31"/>
    <p:sldId id="514" r:id="rId32"/>
    <p:sldId id="533" r:id="rId33"/>
    <p:sldId id="534" r:id="rId34"/>
    <p:sldId id="535" r:id="rId35"/>
    <p:sldId id="536" r:id="rId36"/>
    <p:sldId id="537" r:id="rId37"/>
    <p:sldId id="515" r:id="rId38"/>
    <p:sldId id="538" r:id="rId39"/>
    <p:sldId id="539" r:id="rId40"/>
    <p:sldId id="516" r:id="rId41"/>
    <p:sldId id="517" r:id="rId42"/>
    <p:sldId id="518" r:id="rId43"/>
    <p:sldId id="519" r:id="rId44"/>
    <p:sldId id="540" r:id="rId45"/>
    <p:sldId id="541" r:id="rId46"/>
    <p:sldId id="542" r:id="rId47"/>
    <p:sldId id="543" r:id="rId48"/>
    <p:sldId id="544" r:id="rId49"/>
    <p:sldId id="465" r:id="rId50"/>
    <p:sldId id="446" r:id="rId51"/>
    <p:sldId id="466" r:id="rId52"/>
    <p:sldId id="467" r:id="rId53"/>
    <p:sldId id="374" r:id="rId54"/>
    <p:sldId id="468" r:id="rId55"/>
    <p:sldId id="486" r:id="rId56"/>
    <p:sldId id="487" r:id="rId57"/>
    <p:sldId id="488" r:id="rId58"/>
    <p:sldId id="489" r:id="rId59"/>
    <p:sldId id="490" r:id="rId60"/>
    <p:sldId id="491" r:id="rId61"/>
    <p:sldId id="499" r:id="rId62"/>
    <p:sldId id="500" r:id="rId63"/>
    <p:sldId id="501" r:id="rId64"/>
    <p:sldId id="502" r:id="rId65"/>
    <p:sldId id="503" r:id="rId66"/>
    <p:sldId id="504" r:id="rId67"/>
    <p:sldId id="505" r:id="rId68"/>
    <p:sldId id="506" r:id="rId69"/>
    <p:sldId id="507" r:id="rId70"/>
    <p:sldId id="508" r:id="rId71"/>
    <p:sldId id="509" r:id="rId72"/>
    <p:sldId id="510" r:id="rId73"/>
    <p:sldId id="385" r:id="rId74"/>
  </p:sldIdLst>
  <p:sldSz cx="12192000" cy="6858000"/>
  <p:notesSz cx="6858000" cy="9144000"/>
  <p:embeddedFontLst>
    <p:embeddedFont>
      <p:font typeface="Andika" panose="02000000000000000000" pitchFamily="2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AF0774-483B-45A6-96E0-090B77B14653}" v="1" dt="2026-04-21T10:45:12.6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85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viewProps" Target="viewProps.xml"/><Relationship Id="rId86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45:12.676" v="1"/>
      <pc:docMkLst>
        <pc:docMk/>
      </pc:docMkLst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1755707464" sldId="511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1704516878" sldId="512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1323353993" sldId="513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408815154" sldId="514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428916915" sldId="515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160333526" sldId="516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717272252" sldId="517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3732835529" sldId="518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3572270339" sldId="519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3141966679" sldId="533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544019478" sldId="534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1340878061" sldId="535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450081566" sldId="536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4105416624" sldId="537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935996370" sldId="538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3088840094" sldId="539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4193278110" sldId="540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590286389" sldId="541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434635958" sldId="542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420101722" sldId="543"/>
        </pc:sldMkLst>
      </pc:sldChg>
      <pc:sldChg chg="add del">
        <pc:chgData name="Glen Jones" userId="e846aaca-4b24-4b13-b0d0-f2308e16b284" providerId="ADAL" clId="{ED47ACC3-9597-4D89-A1DC-43CF280EF274}" dt="2026-04-21T10:45:12.676" v="1"/>
        <pc:sldMkLst>
          <pc:docMk/>
          <pc:sldMk cId="2047175366" sldId="54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2E4BA-3459-2184-BE7B-829853780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A2BCD2-1CA4-3128-CB6C-263B372E1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5F49F-55D4-91EE-D9EA-322AE2490D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2077E6-052C-40E4-4318-C19A252BD8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BA3D6D-A5DD-A69D-8322-94EB915E4B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3939AE-106E-5FDC-0D43-59048A7FE7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48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937A-1191-7599-E691-D5EC9B7B5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F6A718-CB8D-4858-7251-73712890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7139D8-AF18-8F25-90BD-A8B64C052D7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A5C73-F193-00A2-443D-3F247617CC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AA686C-B8FB-5DCF-D05B-2D77FA7EBBD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490A9A-FB1D-E976-D226-2008157E7C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456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89AB0-F9DD-DDA6-6719-4C3BFF7D8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A7CF39-A694-81C3-CB74-2592CA84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50676-D32B-DDE5-7981-2E25E32BB3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48D2A5-C197-294E-5BF3-C194AB3690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08E818-29D1-0BAA-D715-EF5408334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D9C266-FF55-4940-A81A-4BB6BA9FFB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274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5210175" y="4887859"/>
            <a:ext cx="30765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6142990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559736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05249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05436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003762" y="415715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995585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577121" y="485156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837942" y="4963928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3498144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2837943" y="497380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3021" y="5085802"/>
            <a:ext cx="28630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3685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792450" y="5105400"/>
            <a:ext cx="237335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26331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324351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“now”?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698235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632215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FC4A3-4CF7-0D44-4E87-408EAEE95D56}"/>
              </a:ext>
            </a:extLst>
          </p:cNvPr>
          <p:cNvSpPr txBox="1">
            <a:spLocks/>
          </p:cNvSpPr>
          <p:nvPr/>
        </p:nvSpPr>
        <p:spPr>
          <a:xfrm>
            <a:off x="697057" y="1204912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“now”?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79CA1B-3E25-49D7-3A24-A5DFCB1B52E7}"/>
              </a:ext>
            </a:extLst>
          </p:cNvPr>
          <p:cNvSpPr txBox="1">
            <a:spLocks/>
          </p:cNvSpPr>
          <p:nvPr/>
        </p:nvSpPr>
        <p:spPr>
          <a:xfrm>
            <a:off x="632215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time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 am going home now.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766131" y="478154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88790" y="4122594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2774056" y="24260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2488084" y="1632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226961" y="422215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82293" y="483814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7509445" y="253107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7231917" y="160822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449756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961157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789348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37951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88820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685532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4CCBE-8E9D-737A-13F0-8D09C7559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6224F1-F77E-7A14-A334-A381B35D9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8C5310-DDE4-AEED-ECA0-C06D849048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9B949D-23E5-8D7A-0297-B278FD8D40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77C641-26D4-B906-B630-9DDAE7A57E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57CEF-21C5-BAA4-EDDB-51ED4E3EB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995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D3822-2150-A26F-4FAF-6CC4B4F8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4863C6-0A53-5B6D-BC41-4824CCA5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F7B3EA-D15D-4EB7-11E9-697BCEBC3ED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227FE3-85B2-D4A5-8829-2FEB6D5A0B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EC6167-EAFB-5C41-79F6-6014AAB3BC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E59FB0-C692-BF26-5CBF-7A2648D3C8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0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/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378B3-B38B-6EBB-3178-E5B5FF983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29F7CD6-CABE-E0EC-E82D-51589B86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B28D4-E026-64F9-FE17-8D42724A1B1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A81FA4-F718-C90E-EA44-ED7E1D5BB3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117EB0-FE5C-D04B-7C2B-5DDF551402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6FA579-C271-9AF8-52FC-29251F7160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646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A1E34-6A05-F2CB-0757-F055F2AB6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776665-D1DA-AC56-1024-46D14BB0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40293-1650-2CCD-344E-0E34BE35F3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1D5C-561B-7E63-9DA2-AD65E811CDE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1B154-1542-740F-3DBB-AE231F83A8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00F341-2777-C9BB-544C-AFEDCBEC26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36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2F7C-82F4-8DC9-50A0-B37508A84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22BF1E-7B7B-4228-82ED-E06270C1E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326F5-9B5B-919E-E7BC-55C7DEA244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258F15-F7C1-2C04-ACF9-A030A4E533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B52368-0E4D-01F0-B4F3-76CD4F09A9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65FD7B-9502-71EC-348B-5F1958E5D9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4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example </a:t>
            </a:r>
            <a:r>
              <a:rPr lang="en-GB" sz="3200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play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59583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Play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play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playing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playing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playing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405B2-03CA-5DC8-7BB7-FB5A154D5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4A59FD-25FD-C53A-8D47-1EB1BD5D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100FBA-8AB1-557C-4FE4-D2984F65548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C01243-9217-3F41-4066-679069CD2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90AA4D-91F6-91A6-5C9D-B637AE3367D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6F27AB-3F08-E4DC-4F03-9900B4BB5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354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AAF71-4527-939A-719C-DC9DD0E7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59FF1D-D6A8-36B7-F771-86213F9DD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CAC93D-20C4-884E-4D52-E5682F9989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73EE18-06DD-BE11-7643-E55F15BC0D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00CC32-89DA-42B7-480D-0C7F0C2ECA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65F3C8-D9DA-E25E-5547-D20F3D9462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525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4524</Words>
  <Application>Microsoft Office PowerPoint</Application>
  <PresentationFormat>Widescreen</PresentationFormat>
  <Paragraphs>1101</Paragraphs>
  <Slides>73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6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Perfect Tense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2026-04-21T10:45:20Z</dcterms:modified>
</cp:coreProperties>
</file>