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3"/>
  </p:notesMasterIdLst>
  <p:sldIdLst>
    <p:sldId id="390" r:id="rId2"/>
    <p:sldId id="274" r:id="rId3"/>
    <p:sldId id="443" r:id="rId4"/>
    <p:sldId id="413" r:id="rId5"/>
    <p:sldId id="416" r:id="rId6"/>
    <p:sldId id="419" r:id="rId7"/>
    <p:sldId id="418" r:id="rId8"/>
    <p:sldId id="411" r:id="rId9"/>
    <p:sldId id="511" r:id="rId10"/>
    <p:sldId id="512" r:id="rId11"/>
    <p:sldId id="513" r:id="rId12"/>
    <p:sldId id="514" r:id="rId13"/>
    <p:sldId id="533" r:id="rId14"/>
    <p:sldId id="534" r:id="rId15"/>
    <p:sldId id="535" r:id="rId16"/>
    <p:sldId id="536" r:id="rId17"/>
    <p:sldId id="537" r:id="rId18"/>
    <p:sldId id="515" r:id="rId19"/>
    <p:sldId id="538" r:id="rId20"/>
    <p:sldId id="539" r:id="rId21"/>
    <p:sldId id="516" r:id="rId22"/>
    <p:sldId id="517" r:id="rId23"/>
    <p:sldId id="518" r:id="rId24"/>
    <p:sldId id="519" r:id="rId25"/>
    <p:sldId id="540" r:id="rId26"/>
    <p:sldId id="541" r:id="rId27"/>
    <p:sldId id="542" r:id="rId28"/>
    <p:sldId id="543" r:id="rId29"/>
    <p:sldId id="544" r:id="rId30"/>
    <p:sldId id="465" r:id="rId31"/>
    <p:sldId id="446" r:id="rId32"/>
    <p:sldId id="466" r:id="rId33"/>
    <p:sldId id="467" r:id="rId34"/>
    <p:sldId id="374" r:id="rId35"/>
    <p:sldId id="468" r:id="rId36"/>
    <p:sldId id="486" r:id="rId37"/>
    <p:sldId id="487" r:id="rId38"/>
    <p:sldId id="488" r:id="rId39"/>
    <p:sldId id="489" r:id="rId40"/>
    <p:sldId id="490" r:id="rId41"/>
    <p:sldId id="491" r:id="rId42"/>
    <p:sldId id="499" r:id="rId43"/>
    <p:sldId id="500" r:id="rId44"/>
    <p:sldId id="501" r:id="rId45"/>
    <p:sldId id="502" r:id="rId46"/>
    <p:sldId id="503" r:id="rId47"/>
    <p:sldId id="504" r:id="rId48"/>
    <p:sldId id="505" r:id="rId49"/>
    <p:sldId id="506" r:id="rId50"/>
    <p:sldId id="507" r:id="rId51"/>
    <p:sldId id="508" r:id="rId52"/>
  </p:sldIdLst>
  <p:sldSz cx="12192000" cy="6858000"/>
  <p:notesSz cx="6858000" cy="9144000"/>
  <p:embeddedFontLst>
    <p:embeddedFont>
      <p:font typeface="Andika" panose="02000000000000000000" pitchFamily="2" charset="0"/>
      <p:regular r:id="rId54"/>
      <p:bold r:id="rId55"/>
      <p:italic r:id="rId56"/>
      <p:boldItalic r:id="rId5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101CB6-B2A6-438E-A79A-43EE1CBEC264}" v="64" dt="2026-04-21T10:44:07.9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-10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modSld">
      <pc:chgData name="Glen Jones" userId="e846aaca-4b24-4b13-b0d0-f2308e16b284" providerId="ADAL" clId="{ED47ACC3-9597-4D89-A1DC-43CF280EF274}" dt="2026-04-21T10:44:07.958" v="210"/>
      <pc:docMkLst>
        <pc:docMk/>
      </pc:docMkLst>
      <pc:sldChg chg="modSp mod">
        <pc:chgData name="Glen Jones" userId="e846aaca-4b24-4b13-b0d0-f2308e16b284" providerId="ADAL" clId="{ED47ACC3-9597-4D89-A1DC-43CF280EF274}" dt="2026-04-21T10:38:31.929" v="13" actId="20577"/>
        <pc:sldMkLst>
          <pc:docMk/>
          <pc:sldMk cId="1755707464" sldId="511"/>
        </pc:sldMkLst>
        <pc:graphicFrameChg chg="modGraphic">
          <ac:chgData name="Glen Jones" userId="e846aaca-4b24-4b13-b0d0-f2308e16b284" providerId="ADAL" clId="{ED47ACC3-9597-4D89-A1DC-43CF280EF274}" dt="2026-04-21T10:38:31.929" v="13" actId="20577"/>
          <ac:graphicFrameMkLst>
            <pc:docMk/>
            <pc:sldMk cId="1755707464" sldId="511"/>
            <ac:graphicFrameMk id="7" creationId="{759A023D-B512-9DE9-80AD-5FE902129864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4-21T10:38:44.504" v="27" actId="20577"/>
        <pc:sldMkLst>
          <pc:docMk/>
          <pc:sldMk cId="1704516878" sldId="512"/>
        </pc:sldMkLst>
        <pc:graphicFrameChg chg="modGraphic">
          <ac:chgData name="Glen Jones" userId="e846aaca-4b24-4b13-b0d0-f2308e16b284" providerId="ADAL" clId="{ED47ACC3-9597-4D89-A1DC-43CF280EF274}" dt="2026-04-21T10:38:44.504" v="27" actId="20577"/>
          <ac:graphicFrameMkLst>
            <pc:docMk/>
            <pc:sldMk cId="1704516878" sldId="512"/>
            <ac:graphicFrameMk id="7" creationId="{96F54D02-CFAB-7AFA-D3C3-320B7739FC3C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4-21T10:39:15.399" v="41" actId="20577"/>
        <pc:sldMkLst>
          <pc:docMk/>
          <pc:sldMk cId="1323353993" sldId="513"/>
        </pc:sldMkLst>
        <pc:graphicFrameChg chg="modGraphic">
          <ac:chgData name="Glen Jones" userId="e846aaca-4b24-4b13-b0d0-f2308e16b284" providerId="ADAL" clId="{ED47ACC3-9597-4D89-A1DC-43CF280EF274}" dt="2026-04-21T10:39:15.399" v="41" actId="20577"/>
          <ac:graphicFrameMkLst>
            <pc:docMk/>
            <pc:sldMk cId="1323353993" sldId="513"/>
            <ac:graphicFrameMk id="7" creationId="{7944B9EC-716F-B423-FB3C-D9D93195F3B3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4-21T10:39:25.563" v="59" actId="20577"/>
        <pc:sldMkLst>
          <pc:docMk/>
          <pc:sldMk cId="2408815154" sldId="514"/>
        </pc:sldMkLst>
        <pc:graphicFrameChg chg="modGraphic">
          <ac:chgData name="Glen Jones" userId="e846aaca-4b24-4b13-b0d0-f2308e16b284" providerId="ADAL" clId="{ED47ACC3-9597-4D89-A1DC-43CF280EF274}" dt="2026-04-21T10:39:25.563" v="59" actId="20577"/>
          <ac:graphicFrameMkLst>
            <pc:docMk/>
            <pc:sldMk cId="2408815154" sldId="514"/>
            <ac:graphicFrameMk id="7" creationId="{590805A9-7241-E563-6AFB-81616AB147AE}"/>
          </ac:graphicFrameMkLst>
        </pc:graphicFrameChg>
      </pc:sldChg>
      <pc:sldChg chg="modSp">
        <pc:chgData name="Glen Jones" userId="e846aaca-4b24-4b13-b0d0-f2308e16b284" providerId="ADAL" clId="{ED47ACC3-9597-4D89-A1DC-43CF280EF274}" dt="2026-04-21T10:42:13.539" v="154"/>
        <pc:sldMkLst>
          <pc:docMk/>
          <pc:sldMk cId="2428916915" sldId="515"/>
        </pc:sldMkLst>
        <pc:graphicFrameChg chg="mod">
          <ac:chgData name="Glen Jones" userId="e846aaca-4b24-4b13-b0d0-f2308e16b284" providerId="ADAL" clId="{ED47ACC3-9597-4D89-A1DC-43CF280EF274}" dt="2026-04-21T10:42:13.539" v="154"/>
          <ac:graphicFrameMkLst>
            <pc:docMk/>
            <pc:sldMk cId="2428916915" sldId="515"/>
            <ac:graphicFrameMk id="7" creationId="{1020C944-831E-B8E9-233C-D66348C31FBD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4-21T10:43:41.728" v="197" actId="20577"/>
        <pc:sldMkLst>
          <pc:docMk/>
          <pc:sldMk cId="2160333526" sldId="516"/>
        </pc:sldMkLst>
        <pc:graphicFrameChg chg="mod modGraphic">
          <ac:chgData name="Glen Jones" userId="e846aaca-4b24-4b13-b0d0-f2308e16b284" providerId="ADAL" clId="{ED47ACC3-9597-4D89-A1DC-43CF280EF274}" dt="2026-04-21T10:43:41.728" v="197" actId="20577"/>
          <ac:graphicFrameMkLst>
            <pc:docMk/>
            <pc:sldMk cId="2160333526" sldId="516"/>
            <ac:graphicFrameMk id="7" creationId="{2F41480C-57D6-6A55-3EBD-8B15424F885B}"/>
          </ac:graphicFrameMkLst>
        </pc:graphicFrameChg>
      </pc:sldChg>
      <pc:sldChg chg="modSp">
        <pc:chgData name="Glen Jones" userId="e846aaca-4b24-4b13-b0d0-f2308e16b284" providerId="ADAL" clId="{ED47ACC3-9597-4D89-A1DC-43CF280EF274}" dt="2026-04-21T10:43:49.878" v="201"/>
        <pc:sldMkLst>
          <pc:docMk/>
          <pc:sldMk cId="717272252" sldId="517"/>
        </pc:sldMkLst>
        <pc:graphicFrameChg chg="mod">
          <ac:chgData name="Glen Jones" userId="e846aaca-4b24-4b13-b0d0-f2308e16b284" providerId="ADAL" clId="{ED47ACC3-9597-4D89-A1DC-43CF280EF274}" dt="2026-04-21T10:43:49.878" v="201"/>
          <ac:graphicFrameMkLst>
            <pc:docMk/>
            <pc:sldMk cId="717272252" sldId="517"/>
            <ac:graphicFrameMk id="7" creationId="{C6C74A60-18AC-0F39-4E13-702300252CB2}"/>
          </ac:graphicFrameMkLst>
        </pc:graphicFrameChg>
      </pc:sldChg>
      <pc:sldChg chg="modSp">
        <pc:chgData name="Glen Jones" userId="e846aaca-4b24-4b13-b0d0-f2308e16b284" providerId="ADAL" clId="{ED47ACC3-9597-4D89-A1DC-43CF280EF274}" dt="2026-04-21T10:43:55.161" v="204"/>
        <pc:sldMkLst>
          <pc:docMk/>
          <pc:sldMk cId="3732835529" sldId="518"/>
        </pc:sldMkLst>
        <pc:graphicFrameChg chg="mod">
          <ac:chgData name="Glen Jones" userId="e846aaca-4b24-4b13-b0d0-f2308e16b284" providerId="ADAL" clId="{ED47ACC3-9597-4D89-A1DC-43CF280EF274}" dt="2026-04-21T10:43:55.161" v="204"/>
          <ac:graphicFrameMkLst>
            <pc:docMk/>
            <pc:sldMk cId="3732835529" sldId="518"/>
            <ac:graphicFrameMk id="7" creationId="{BA6EF04E-EAF5-F6EC-E9F0-ED98A522B86A}"/>
          </ac:graphicFrameMkLst>
        </pc:graphicFrameChg>
      </pc:sldChg>
      <pc:sldChg chg="modSp">
        <pc:chgData name="Glen Jones" userId="e846aaca-4b24-4b13-b0d0-f2308e16b284" providerId="ADAL" clId="{ED47ACC3-9597-4D89-A1DC-43CF280EF274}" dt="2026-04-21T10:44:02.299" v="207"/>
        <pc:sldMkLst>
          <pc:docMk/>
          <pc:sldMk cId="3572270339" sldId="519"/>
        </pc:sldMkLst>
        <pc:graphicFrameChg chg="mod">
          <ac:chgData name="Glen Jones" userId="e846aaca-4b24-4b13-b0d0-f2308e16b284" providerId="ADAL" clId="{ED47ACC3-9597-4D89-A1DC-43CF280EF274}" dt="2026-04-21T10:44:02.299" v="207"/>
          <ac:graphicFrameMkLst>
            <pc:docMk/>
            <pc:sldMk cId="3572270339" sldId="519"/>
            <ac:graphicFrameMk id="7" creationId="{72D42529-0DF2-4D0E-E129-4429267547F9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4-21T10:39:36.110" v="73" actId="20577"/>
        <pc:sldMkLst>
          <pc:docMk/>
          <pc:sldMk cId="3141966679" sldId="533"/>
        </pc:sldMkLst>
        <pc:graphicFrameChg chg="modGraphic">
          <ac:chgData name="Glen Jones" userId="e846aaca-4b24-4b13-b0d0-f2308e16b284" providerId="ADAL" clId="{ED47ACC3-9597-4D89-A1DC-43CF280EF274}" dt="2026-04-21T10:39:36.110" v="73" actId="20577"/>
          <ac:graphicFrameMkLst>
            <pc:docMk/>
            <pc:sldMk cId="3141966679" sldId="533"/>
            <ac:graphicFrameMk id="7" creationId="{DED7148F-8161-28DE-8B2C-0111E0BC6774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4-21T10:39:53.928" v="96"/>
        <pc:sldMkLst>
          <pc:docMk/>
          <pc:sldMk cId="2544019478" sldId="534"/>
        </pc:sldMkLst>
        <pc:graphicFrameChg chg="mod modGraphic">
          <ac:chgData name="Glen Jones" userId="e846aaca-4b24-4b13-b0d0-f2308e16b284" providerId="ADAL" clId="{ED47ACC3-9597-4D89-A1DC-43CF280EF274}" dt="2026-04-21T10:39:53.928" v="96"/>
          <ac:graphicFrameMkLst>
            <pc:docMk/>
            <pc:sldMk cId="2544019478" sldId="534"/>
            <ac:graphicFrameMk id="7" creationId="{0E2F8FA6-E705-2C03-74E7-64F76BC84992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4-21T10:41:57.800" v="151" actId="20577"/>
        <pc:sldMkLst>
          <pc:docMk/>
          <pc:sldMk cId="1340878061" sldId="535"/>
        </pc:sldMkLst>
        <pc:graphicFrameChg chg="mod modGraphic">
          <ac:chgData name="Glen Jones" userId="e846aaca-4b24-4b13-b0d0-f2308e16b284" providerId="ADAL" clId="{ED47ACC3-9597-4D89-A1DC-43CF280EF274}" dt="2026-04-21T10:41:57.800" v="151" actId="20577"/>
          <ac:graphicFrameMkLst>
            <pc:docMk/>
            <pc:sldMk cId="1340878061" sldId="535"/>
            <ac:graphicFrameMk id="7" creationId="{B5D48561-2103-1200-6C30-5043B212F878}"/>
          </ac:graphicFrameMkLst>
        </pc:graphicFrameChg>
      </pc:sldChg>
      <pc:sldChg chg="modSp">
        <pc:chgData name="Glen Jones" userId="e846aaca-4b24-4b13-b0d0-f2308e16b284" providerId="ADAL" clId="{ED47ACC3-9597-4D89-A1DC-43CF280EF274}" dt="2026-04-21T10:42:05.959" v="152"/>
        <pc:sldMkLst>
          <pc:docMk/>
          <pc:sldMk cId="2450081566" sldId="536"/>
        </pc:sldMkLst>
        <pc:graphicFrameChg chg="mod">
          <ac:chgData name="Glen Jones" userId="e846aaca-4b24-4b13-b0d0-f2308e16b284" providerId="ADAL" clId="{ED47ACC3-9597-4D89-A1DC-43CF280EF274}" dt="2026-04-21T10:42:05.959" v="152"/>
          <ac:graphicFrameMkLst>
            <pc:docMk/>
            <pc:sldMk cId="2450081566" sldId="536"/>
            <ac:graphicFrameMk id="7" creationId="{A7A3CD9B-335D-E853-1E0B-3DF28CD274BF}"/>
          </ac:graphicFrameMkLst>
        </pc:graphicFrameChg>
      </pc:sldChg>
      <pc:sldChg chg="modSp">
        <pc:chgData name="Glen Jones" userId="e846aaca-4b24-4b13-b0d0-f2308e16b284" providerId="ADAL" clId="{ED47ACC3-9597-4D89-A1DC-43CF280EF274}" dt="2026-04-21T10:42:09.360" v="153"/>
        <pc:sldMkLst>
          <pc:docMk/>
          <pc:sldMk cId="4105416624" sldId="537"/>
        </pc:sldMkLst>
        <pc:graphicFrameChg chg="mod">
          <ac:chgData name="Glen Jones" userId="e846aaca-4b24-4b13-b0d0-f2308e16b284" providerId="ADAL" clId="{ED47ACC3-9597-4D89-A1DC-43CF280EF274}" dt="2026-04-21T10:42:09.360" v="153"/>
          <ac:graphicFrameMkLst>
            <pc:docMk/>
            <pc:sldMk cId="4105416624" sldId="537"/>
            <ac:graphicFrameMk id="7" creationId="{A95D5525-E640-5870-8B25-DBC36D9101BC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4-21T10:42:16.516" v="155"/>
        <pc:sldMkLst>
          <pc:docMk/>
          <pc:sldMk cId="2935996370" sldId="538"/>
        </pc:sldMkLst>
        <pc:graphicFrameChg chg="mod modGraphic">
          <ac:chgData name="Glen Jones" userId="e846aaca-4b24-4b13-b0d0-f2308e16b284" providerId="ADAL" clId="{ED47ACC3-9597-4D89-A1DC-43CF280EF274}" dt="2026-04-21T10:42:16.516" v="155"/>
          <ac:graphicFrameMkLst>
            <pc:docMk/>
            <pc:sldMk cId="2935996370" sldId="538"/>
            <ac:graphicFrameMk id="7" creationId="{0B45DE1C-E8BE-0153-BD56-20B53574A693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4-21T10:43:21.308" v="183"/>
        <pc:sldMkLst>
          <pc:docMk/>
          <pc:sldMk cId="3088840094" sldId="539"/>
        </pc:sldMkLst>
        <pc:graphicFrameChg chg="mod modGraphic">
          <ac:chgData name="Glen Jones" userId="e846aaca-4b24-4b13-b0d0-f2308e16b284" providerId="ADAL" clId="{ED47ACC3-9597-4D89-A1DC-43CF280EF274}" dt="2026-04-21T10:43:21.308" v="183"/>
          <ac:graphicFrameMkLst>
            <pc:docMk/>
            <pc:sldMk cId="3088840094" sldId="539"/>
            <ac:graphicFrameMk id="7" creationId="{49EF8364-014D-C0EF-963E-685E3D04F0CA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4-21T10:44:07.958" v="210"/>
        <pc:sldMkLst>
          <pc:docMk/>
          <pc:sldMk cId="4193278110" sldId="540"/>
        </pc:sldMkLst>
        <pc:graphicFrameChg chg="mod modGraphic">
          <ac:chgData name="Glen Jones" userId="e846aaca-4b24-4b13-b0d0-f2308e16b284" providerId="ADAL" clId="{ED47ACC3-9597-4D89-A1DC-43CF280EF274}" dt="2026-04-21T10:44:07.958" v="210"/>
          <ac:graphicFrameMkLst>
            <pc:docMk/>
            <pc:sldMk cId="4193278110" sldId="540"/>
            <ac:graphicFrameMk id="7" creationId="{F18779D0-CD09-2893-7EC3-1EFFFBDD9D23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1967509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3008668" y="0"/>
              </a:moveTo>
              <a:lnTo>
                <a:pt x="300866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96056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226183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397328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1002889" y="0"/>
              </a:moveTo>
              <a:lnTo>
                <a:pt x="1002889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320183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231962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196750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1196056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1226183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392756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320183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3231962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397328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520761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5237741" y="3123224"/>
        <a:ext cx="1482652" cy="968350"/>
      </dsp:txXfrm>
    </dsp:sp>
    <dsp:sp modelId="{1505F42A-7D71-4E62-AE32-EB1434C1F39F}">
      <dsp:nvSpPr>
        <dsp:cNvPr id="0" name=""/>
        <dsp:cNvSpPr/>
      </dsp:nvSpPr>
      <dsp:spPr>
        <a:xfrm>
          <a:off x="497617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1002889" y="205720"/>
              </a:lnTo>
              <a:lnTo>
                <a:pt x="1002889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520761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237741" y="1683178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3008668" y="205720"/>
              </a:lnTo>
              <a:lnTo>
                <a:pt x="300866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7213392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243519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68B30-BB2D-F3FC-A6CE-46F6A0899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24AF497-9D6F-78C5-90D4-2CB848D9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4F750DC-8B52-1A01-82E9-584BB5D7A5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D6065F-74A1-2F2C-5A11-712D520BB0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FD5B57-AD93-5ACA-CD2F-3D5146CB12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6F54D02-CFAB-7AFA-D3C3-320B7739FC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199228"/>
              </p:ext>
            </p:extLst>
          </p:nvPr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24C2DB-E4A5-E903-F2E9-17142D7A3292}"/>
              </a:ext>
            </a:extLst>
          </p:cNvPr>
          <p:cNvSpPr txBox="1">
            <a:spLocks/>
          </p:cNvSpPr>
          <p:nvPr/>
        </p:nvSpPr>
        <p:spPr>
          <a:xfrm>
            <a:off x="3398039" y="474726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CE1480-75FA-387F-641F-E4DCD63FB5AB}"/>
              </a:ext>
            </a:extLst>
          </p:cNvPr>
          <p:cNvSpPr txBox="1">
            <a:spLocks/>
          </p:cNvSpPr>
          <p:nvPr/>
        </p:nvSpPr>
        <p:spPr>
          <a:xfrm>
            <a:off x="3398039" y="5531168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70451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25D54-5696-F0F5-7E3C-552DEBB0C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6102402-8A06-48C6-2EAF-A219B4DDAC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469CD41-A9B5-625E-8B01-B54A76355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E2F24B-7B84-E29B-84D1-24E313FA86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D2A78B-8D19-C3B1-F63C-18AF62EDD9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944B9EC-716F-B423-FB3C-D9D93195F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700031"/>
              </p:ext>
            </p:extLst>
          </p:nvPr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A3A8A73-EDB7-0F25-A5D2-FB1AAF955804}"/>
              </a:ext>
            </a:extLst>
          </p:cNvPr>
          <p:cNvSpPr txBox="1">
            <a:spLocks/>
          </p:cNvSpPr>
          <p:nvPr/>
        </p:nvSpPr>
        <p:spPr>
          <a:xfrm>
            <a:off x="3398039" y="474726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A970CA-C2E8-5A8B-BBFC-DF430AB2E663}"/>
              </a:ext>
            </a:extLst>
          </p:cNvPr>
          <p:cNvSpPr txBox="1">
            <a:spLocks/>
          </p:cNvSpPr>
          <p:nvPr/>
        </p:nvSpPr>
        <p:spPr>
          <a:xfrm>
            <a:off x="3398039" y="5531168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32335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DCDD5-ABD4-54BD-287D-FC74A3A1A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80B4FCB-B788-CCE2-3A32-C519B3802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5E71A5F-8A8B-BED5-0D64-B77D192103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F38487-2B81-5BE4-E678-DD3FE97204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CD4671-62CE-B0D1-F6A8-34D69248DE22}"/>
              </a:ext>
            </a:extLst>
          </p:cNvPr>
          <p:cNvSpPr txBox="1">
            <a:spLocks/>
          </p:cNvSpPr>
          <p:nvPr/>
        </p:nvSpPr>
        <p:spPr>
          <a:xfrm>
            <a:off x="1045363" y="4578668"/>
            <a:ext cx="10508462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the (1) simple past, (2) simple present and (3) simple future versions?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90805A9-7241-E563-6AFB-81616AB147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919185"/>
              </p:ext>
            </p:extLst>
          </p:nvPr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1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1C560-BD40-7924-A100-6C6826E85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AC51328-D796-4EBA-0B46-D88C2B9F6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72FD16-58BC-8783-64AA-C609C59B41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85A92C-5DE4-B423-9E7A-85196216F8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regular verbs, the pattern is: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ED7148F-8161-28DE-8B2C-0111E0BC67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729183"/>
              </p:ext>
            </p:extLst>
          </p:nvPr>
        </p:nvGraphicFramePr>
        <p:xfrm>
          <a:off x="1457324" y="1743348"/>
          <a:ext cx="9620252" cy="24688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Jumped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Jump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jump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think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8902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+ 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322AF6B-BB0C-71AF-F169-4D63B9A94A71}"/>
              </a:ext>
            </a:extLst>
          </p:cNvPr>
          <p:cNvSpPr txBox="1">
            <a:spLocks/>
          </p:cNvSpPr>
          <p:nvPr/>
        </p:nvSpPr>
        <p:spPr>
          <a:xfrm>
            <a:off x="1045363" y="4578668"/>
            <a:ext cx="10508462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this pattern to a partner?</a:t>
            </a:r>
          </a:p>
        </p:txBody>
      </p:sp>
    </p:spTree>
    <p:extLst>
      <p:ext uri="{BB962C8B-B14F-4D97-AF65-F5344CB8AC3E}">
        <p14:creationId xmlns:p14="http://schemas.microsoft.com/office/powerpoint/2010/main" val="314196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2F8FA6-E705-2C03-74E7-64F76BC84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639711"/>
              </p:ext>
            </p:extLst>
          </p:nvPr>
        </p:nvGraphicFramePr>
        <p:xfrm>
          <a:off x="1276347" y="15440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1831189-7AF7-658E-C8D4-DF4C721CCBB4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2ED7D2-4011-E725-EDF5-E309AF0999D9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54401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1A923-8D1A-4B59-1030-08B7F6877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91DD406-447E-09FB-F38B-D3D0093D7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DED130C-F80C-EFF8-93C2-FE3C9132C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E29616-F1DB-4538-5766-78AA228721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5D48561-2103-1200-6C30-5043B212F8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78492"/>
              </p:ext>
            </p:extLst>
          </p:nvPr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E0B061D-0C84-E307-E2FC-0FBB941A2C8E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AEF0CA-17CB-C3EF-39F4-00B4D2F04F1F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34087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73749-18C7-661B-6854-644F42FB3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2D4F052-64F7-B776-0393-DB80920D2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D7B5768-FD43-FDEA-F94F-6347C3ABAB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331328-27F0-9EAD-1058-DCEAD02CCF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7A3CD9B-335D-E853-1E0B-3DF28CD274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215914"/>
              </p:ext>
            </p:extLst>
          </p:nvPr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1E9E217-A29D-C058-CDA0-3A3EA23A764F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DEFB70-E5DC-F2A8-60F3-C7B142484DF1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45008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C05F3-49FF-E247-1F15-E1EBA8106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3140FE6-82F0-3ED1-2A49-6708E456F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2C66CAD-5AE4-B12B-D37E-856D6C38EC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5BEBB3-6AD1-4734-CB14-6D431090A0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95D5525-E640-5870-8B25-DBC36D9101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3106"/>
              </p:ext>
            </p:extLst>
          </p:nvPr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90BE3D6-9AD2-959E-012F-8D606CA36915}"/>
              </a:ext>
            </a:extLst>
          </p:cNvPr>
          <p:cNvSpPr txBox="1">
            <a:spLocks/>
          </p:cNvSpPr>
          <p:nvPr/>
        </p:nvSpPr>
        <p:spPr>
          <a:xfrm>
            <a:off x="923925" y="4950143"/>
            <a:ext cx="10734675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(1) the progressive past, (2)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present and (3)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future versions?</a:t>
            </a:r>
          </a:p>
        </p:txBody>
      </p:sp>
    </p:spTree>
    <p:extLst>
      <p:ext uri="{BB962C8B-B14F-4D97-AF65-F5344CB8AC3E}">
        <p14:creationId xmlns:p14="http://schemas.microsoft.com/office/powerpoint/2010/main" val="410541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8D354-751D-27B2-04A3-EE01BA62A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BD5A3-AF0E-613F-D2B0-B814FE359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B2CF07D-F50A-5B00-40F5-6C09F2EAB6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59BDDB-EFD1-9FB9-B1E5-9D783B257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020C944-831E-B8E9-233C-D66348C31F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6456"/>
              </p:ext>
            </p:extLst>
          </p:nvPr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427BFAD-51E4-74D9-AD2D-B8505DD7E39A}"/>
              </a:ext>
            </a:extLst>
          </p:cNvPr>
          <p:cNvSpPr txBox="1">
            <a:spLocks/>
          </p:cNvSpPr>
          <p:nvPr/>
        </p:nvSpPr>
        <p:spPr>
          <a:xfrm>
            <a:off x="2386011" y="4822984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describe any patterns you see to a partner?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8C7F13-5D93-ACBC-FCF3-234DFEB4AF5F}"/>
              </a:ext>
            </a:extLst>
          </p:cNvPr>
          <p:cNvSpPr txBox="1">
            <a:spLocks/>
          </p:cNvSpPr>
          <p:nvPr/>
        </p:nvSpPr>
        <p:spPr>
          <a:xfrm>
            <a:off x="2386011" y="5456872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you use the suffix –ed or –</a:t>
            </a:r>
            <a:r>
              <a:rPr lang="en-GB" sz="2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8AF7A7E-174D-E8FC-0BEB-94FAF70433C4}"/>
              </a:ext>
            </a:extLst>
          </p:cNvPr>
          <p:cNvSpPr txBox="1">
            <a:spLocks/>
          </p:cNvSpPr>
          <p:nvPr/>
        </p:nvSpPr>
        <p:spPr>
          <a:xfrm>
            <a:off x="914400" y="6090760"/>
            <a:ext cx="1078230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we use an auxiliary verb like “will”, “is”, “was”, and “will be”?</a:t>
            </a:r>
          </a:p>
        </p:txBody>
      </p:sp>
    </p:spTree>
    <p:extLst>
      <p:ext uri="{BB962C8B-B14F-4D97-AF65-F5344CB8AC3E}">
        <p14:creationId xmlns:p14="http://schemas.microsoft.com/office/powerpoint/2010/main" val="242891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5B0CF-F5C4-5CA8-6C7E-6AC6B8A3D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F95F067-2AD1-4D99-0CBA-BC234CF7D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DE11DF9-9C9E-7EE6-641C-6DB1FF4E4A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0DD051-B89E-017D-CC0B-043A16650F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B45DE1C-E8BE-0153-BD56-20B53574A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243612"/>
              </p:ext>
            </p:extLst>
          </p:nvPr>
        </p:nvGraphicFramePr>
        <p:xfrm>
          <a:off x="1276347" y="1544003"/>
          <a:ext cx="10131884" cy="41148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134510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931432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177597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88834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jumping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jumping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jumping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36F4C6-E7ED-EB02-B2D4-274DA01D9A0A}"/>
              </a:ext>
            </a:extLst>
          </p:cNvPr>
          <p:cNvSpPr txBox="1">
            <a:spLocks/>
          </p:cNvSpPr>
          <p:nvPr/>
        </p:nvSpPr>
        <p:spPr>
          <a:xfrm>
            <a:off x="2600325" y="5920423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pattern to a partner? </a:t>
            </a:r>
          </a:p>
        </p:txBody>
      </p:sp>
    </p:spTree>
    <p:extLst>
      <p:ext uri="{BB962C8B-B14F-4D97-AF65-F5344CB8AC3E}">
        <p14:creationId xmlns:p14="http://schemas.microsoft.com/office/powerpoint/2010/main" val="293599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071AD2-46F7-5384-AE7F-654758DEA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507EE8-2FBF-B68A-3BB8-770BF10B0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90EFAC5-549B-4D4B-CFC5-69C546557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D819F-DB93-E49B-DED4-BC80255EE5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Today, we will meet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EF8364-014D-C0EF-963E-685E3D04F0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699046"/>
              </p:ext>
            </p:extLst>
          </p:nvPr>
        </p:nvGraphicFramePr>
        <p:xfrm>
          <a:off x="1276347" y="951548"/>
          <a:ext cx="9639304" cy="35661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594B122-A0CC-31D9-9800-08FBAE106970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5CF93E-5AC3-AB36-F779-8D9C3B26A0BB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308884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48A75-0AE7-6F1F-1C0D-79C92FB08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9994259-0989-D919-3CBD-5353C22F5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A696AE8-AA81-1F9B-997D-8418F6114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0FC7F4F-558B-190F-1DCF-2D505EDE6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F41480C-57D6-6A55-3EBD-8B15424F88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624134"/>
              </p:ext>
            </p:extLst>
          </p:nvPr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 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7E6D8B4-7A4A-F2CE-A667-26C44509F753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11ADA1-9AF8-C9D2-B53F-37CBF6872D70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16033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47100-19F7-9F81-D3AA-2264E5B3B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2D42198-047C-7867-52AC-4C91F0C31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B62BE14-D5B1-A4CB-9951-771F6040B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CBA3F9-4753-C022-1380-7A9307A2B8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6C74A60-18AC-0F39-4E13-702300252C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45785"/>
              </p:ext>
            </p:extLst>
          </p:nvPr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6511391-D9BA-7990-2232-2D2362B0ED2B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0C23ED-94E3-5A7F-CC85-3F79031E6894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71727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5B6CD-9E59-9CAE-B0E5-D05AA5DA0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B4A9C89-0061-D762-7F88-DBED350DD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F0B2F99-B0E6-B5DD-7A4D-4FF72F8D5E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1CA4D3-9826-9AEF-0490-2944ADABE7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A6EF04E-EAF5-F6EC-E9F0-ED98A522B8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261942"/>
              </p:ext>
            </p:extLst>
          </p:nvPr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835097D-3CED-B62E-8FD8-558A3C09D8A1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B16D9E-2467-0B95-E6E2-A39577ACB352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2E554B4-BD73-C19E-C783-3CDFA5F37AA9}"/>
              </a:ext>
            </a:extLst>
          </p:cNvPr>
          <p:cNvSpPr txBox="1">
            <a:spLocks/>
          </p:cNvSpPr>
          <p:nvPr/>
        </p:nvSpPr>
        <p:spPr>
          <a:xfrm>
            <a:off x="923925" y="4950143"/>
            <a:ext cx="10734675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(1) the perfect past, (2)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perfect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present and (3)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perfect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future versions?</a:t>
            </a:r>
          </a:p>
        </p:txBody>
      </p:sp>
    </p:spTree>
    <p:extLst>
      <p:ext uri="{BB962C8B-B14F-4D97-AF65-F5344CB8AC3E}">
        <p14:creationId xmlns:p14="http://schemas.microsoft.com/office/powerpoint/2010/main" val="373283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4D138-B662-7468-FE79-8874C967A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ECF4983-0AB8-D1B6-7F0E-84447E62C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DACB804-D44A-E83D-AF8B-57CF2D7D06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7C7958-0CC6-B84D-D853-CE199B4DF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2D42529-0DF2-4D0E-E129-4429267547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92868"/>
              </p:ext>
            </p:extLst>
          </p:nvPr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F44B9B58-34C9-9C89-32E8-A77B54D11D1B}"/>
              </a:ext>
            </a:extLst>
          </p:cNvPr>
          <p:cNvSpPr txBox="1">
            <a:spLocks/>
          </p:cNvSpPr>
          <p:nvPr/>
        </p:nvSpPr>
        <p:spPr>
          <a:xfrm>
            <a:off x="2428875" y="4889659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describe any patterns you see to a partner?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F2837E-FA93-170B-426C-9D18FA4BCE37}"/>
              </a:ext>
            </a:extLst>
          </p:cNvPr>
          <p:cNvSpPr txBox="1">
            <a:spLocks/>
          </p:cNvSpPr>
          <p:nvPr/>
        </p:nvSpPr>
        <p:spPr>
          <a:xfrm>
            <a:off x="2428875" y="5523547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you use the suffix –ed or –</a:t>
            </a:r>
            <a:r>
              <a:rPr lang="en-GB" sz="2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44E6E8-C23A-EB93-D343-51F244B374AB}"/>
              </a:ext>
            </a:extLst>
          </p:cNvPr>
          <p:cNvSpPr txBox="1">
            <a:spLocks/>
          </p:cNvSpPr>
          <p:nvPr/>
        </p:nvSpPr>
        <p:spPr>
          <a:xfrm>
            <a:off x="957264" y="6157435"/>
            <a:ext cx="1078230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we use auxiliary verbs like “will”, “is”, “had”, and “will have”?</a:t>
            </a:r>
          </a:p>
        </p:txBody>
      </p:sp>
    </p:spTree>
    <p:extLst>
      <p:ext uri="{BB962C8B-B14F-4D97-AF65-F5344CB8AC3E}">
        <p14:creationId xmlns:p14="http://schemas.microsoft.com/office/powerpoint/2010/main" val="357227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375C4-CD46-C3EB-B357-32275ABFF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47056CD-A9E2-DF79-21CF-51280D19F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8EAE5E8-09C6-7C53-6311-8AF5A0520E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DE4FB33-3CC0-D45B-FF0C-E5F8933FF294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18779D0-CD09-2893-7EC3-1EFFFBDD9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850280"/>
              </p:ext>
            </p:extLst>
          </p:nvPr>
        </p:nvGraphicFramePr>
        <p:xfrm>
          <a:off x="652231" y="1012349"/>
          <a:ext cx="10770510" cy="457359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97459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43694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18182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431526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</a:t>
                      </a:r>
                      <a:r>
                        <a:rPr lang="en-GB" sz="2400" dirty="0"/>
                        <a:t>jumping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</a:t>
                      </a:r>
                      <a:r>
                        <a:rPr lang="en-GB" sz="2400" dirty="0"/>
                        <a:t>jumping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</a:t>
                      </a:r>
                      <a:r>
                        <a:rPr lang="en-GB" sz="2400" dirty="0"/>
                        <a:t>jumping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431526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146719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319000"/>
                  </a:ext>
                </a:extLst>
              </a:tr>
              <a:tr h="733115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5A9A0AE-60B0-9B21-8793-6C91DB04BCAC}"/>
              </a:ext>
            </a:extLst>
          </p:cNvPr>
          <p:cNvSpPr txBox="1">
            <a:spLocks/>
          </p:cNvSpPr>
          <p:nvPr/>
        </p:nvSpPr>
        <p:spPr>
          <a:xfrm>
            <a:off x="2600325" y="5845651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pattern to a partner? </a:t>
            </a:r>
          </a:p>
        </p:txBody>
      </p:sp>
    </p:spTree>
    <p:extLst>
      <p:ext uri="{BB962C8B-B14F-4D97-AF65-F5344CB8AC3E}">
        <p14:creationId xmlns:p14="http://schemas.microsoft.com/office/powerpoint/2010/main" val="419327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28EB1-56D0-BF54-72F8-71E41D425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CD1035E-AEE0-F6EF-4DD5-9C835B1FC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75C51E1-7B18-733A-2492-E85D13516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7074047-F399-3CAA-DA6C-290A7D07C5E4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C962EBB-7391-4D33-9479-930F0182DB17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636621"/>
          <a:ext cx="10770510" cy="21945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3116204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1485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0DB51D1-81AB-9C27-3171-178B13304623}"/>
              </a:ext>
            </a:extLst>
          </p:cNvPr>
          <p:cNvSpPr txBox="1">
            <a:spLocks/>
          </p:cNvSpPr>
          <p:nvPr/>
        </p:nvSpPr>
        <p:spPr>
          <a:xfrm>
            <a:off x="710744" y="2960411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progressive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748ECA-2005-E178-9F10-7347B4E7154B}"/>
              </a:ext>
            </a:extLst>
          </p:cNvPr>
          <p:cNvSpPr txBox="1">
            <a:spLocks/>
          </p:cNvSpPr>
          <p:nvPr/>
        </p:nvSpPr>
        <p:spPr>
          <a:xfrm>
            <a:off x="725032" y="395810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progressive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</a:t>
            </a:r>
            <a:r>
              <a:rPr lang="en-GB" sz="28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59028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11CD0-924F-3ABA-A353-F49C8E6A1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70E6A0B-78C8-EA9A-625C-AA4547210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F8A8C00-D693-6CF2-5975-57907BB152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227B189-1256-8F50-6E16-309CCF411297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9CDE8C-D276-3A86-DBCF-8FF96993E1CD}"/>
              </a:ext>
            </a:extLst>
          </p:cNvPr>
          <p:cNvGraphicFramePr>
            <a:graphicFrameLocks noGrp="1"/>
          </p:cNvGraphicFramePr>
          <p:nvPr/>
        </p:nvGraphicFramePr>
        <p:xfrm>
          <a:off x="725032" y="6003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918415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03849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BC02388-3CE6-3A38-7711-76A6CC6FF7AA}"/>
              </a:ext>
            </a:extLst>
          </p:cNvPr>
          <p:cNvSpPr txBox="1">
            <a:spLocks/>
          </p:cNvSpPr>
          <p:nvPr/>
        </p:nvSpPr>
        <p:spPr>
          <a:xfrm>
            <a:off x="725032" y="303169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progressive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4795A6-DDA6-936B-41AD-0D32B41B51CC}"/>
              </a:ext>
            </a:extLst>
          </p:cNvPr>
          <p:cNvSpPr txBox="1">
            <a:spLocks/>
          </p:cNvSpPr>
          <p:nvPr/>
        </p:nvSpPr>
        <p:spPr>
          <a:xfrm>
            <a:off x="739320" y="402938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progressive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</a:t>
            </a:r>
            <a:r>
              <a:rPr lang="en-GB" sz="28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CE73A2-87AD-E42C-3F9D-3781DE30F230}"/>
              </a:ext>
            </a:extLst>
          </p:cNvPr>
          <p:cNvSpPr txBox="1">
            <a:spLocks/>
          </p:cNvSpPr>
          <p:nvPr/>
        </p:nvSpPr>
        <p:spPr>
          <a:xfrm>
            <a:off x="739320" y="5027077"/>
            <a:ext cx="10770510" cy="136419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figure out the present progressive version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any other verbs? How about the verb “talk”?</a:t>
            </a:r>
          </a:p>
        </p:txBody>
      </p:sp>
    </p:spTree>
    <p:extLst>
      <p:ext uri="{BB962C8B-B14F-4D97-AF65-F5344CB8AC3E}">
        <p14:creationId xmlns:p14="http://schemas.microsoft.com/office/powerpoint/2010/main" val="243463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0DAF4-F2DA-1706-18A9-B933DCDD8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341C147-D744-8099-85D9-6C2CE361C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DD9CD5A-6D0C-77D8-3AC7-7549119F3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C3726E1-CDA5-A12F-88C0-4DB89BCCC566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01E0ADC-523D-F7B6-0A75-C371E92C735F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13242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0660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92445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A5ECD5E-1FFF-70AD-5DD3-579628C57156}"/>
              </a:ext>
            </a:extLst>
          </p:cNvPr>
          <p:cNvSpPr txBox="1">
            <a:spLocks/>
          </p:cNvSpPr>
          <p:nvPr/>
        </p:nvSpPr>
        <p:spPr>
          <a:xfrm>
            <a:off x="710744" y="375559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9B4499-12BE-EF2D-F814-C1B5A64F8841}"/>
              </a:ext>
            </a:extLst>
          </p:cNvPr>
          <p:cNvSpPr txBox="1">
            <a:spLocks/>
          </p:cNvSpPr>
          <p:nvPr/>
        </p:nvSpPr>
        <p:spPr>
          <a:xfrm>
            <a:off x="725032" y="475328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42010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A653C-B32C-1763-160F-E0A626281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C1BD3F0-C178-9EDA-DCB8-88121FF60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39D8EC7-759E-A8AB-2A82-72B6B4DBC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5658F4D-B274-9B45-C950-2A32F1176CBB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FF4047A-D4EF-B301-E973-D77221A97621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13242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73601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057457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</a:t>
                      </a:r>
                      <a:r>
                        <a:rPr lang="en-GB" sz="2400">
                          <a:solidFill>
                            <a:schemeClr val="bg1"/>
                          </a:solidFill>
                        </a:rPr>
                        <a:t>/have 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FCDD0ED-EFFC-EAEF-5D47-41945E6725D6}"/>
              </a:ext>
            </a:extLst>
          </p:cNvPr>
          <p:cNvSpPr txBox="1">
            <a:spLocks/>
          </p:cNvSpPr>
          <p:nvPr/>
        </p:nvSpPr>
        <p:spPr>
          <a:xfrm>
            <a:off x="710744" y="364807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E2E2AD-0F9B-53DF-8478-3448BFB9D5DF}"/>
              </a:ext>
            </a:extLst>
          </p:cNvPr>
          <p:cNvSpPr txBox="1">
            <a:spLocks/>
          </p:cNvSpPr>
          <p:nvPr/>
        </p:nvSpPr>
        <p:spPr>
          <a:xfrm>
            <a:off x="739320" y="4624491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247513-3776-F325-1D9C-0C1F0095C226}"/>
              </a:ext>
            </a:extLst>
          </p:cNvPr>
          <p:cNvSpPr txBox="1">
            <a:spLocks/>
          </p:cNvSpPr>
          <p:nvPr/>
        </p:nvSpPr>
        <p:spPr>
          <a:xfrm>
            <a:off x="739320" y="5612657"/>
            <a:ext cx="10770510" cy="778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figure out the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perfect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version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any other verbs? How about the verb “talk”?</a:t>
            </a:r>
          </a:p>
        </p:txBody>
      </p:sp>
    </p:spTree>
    <p:extLst>
      <p:ext uri="{BB962C8B-B14F-4D97-AF65-F5344CB8AC3E}">
        <p14:creationId xmlns:p14="http://schemas.microsoft.com/office/powerpoint/2010/main" val="204717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4497569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C83E9-A13B-8E99-ED22-15CFACFCD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E99762C7-DCD9-BCB2-EDF5-28D3CFC52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9187865-DCAB-7713-BAFC-9B15CD43173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vs Simple Present vs Simple Future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EB5DFE-E913-0AAD-E107-34C016578098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65C0CAC-78AA-522D-FD3F-BA3C281354BB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845261-906D-DCE8-6E9F-E5B92FFC806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9A3E4C-5685-C0F1-B617-B6824883D023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F91B0DF-CB4B-7F42-37C8-7AD4A13C9C1C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80923-E842-E8C7-C7AE-703DACBB47EE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C0D984-881F-D730-0B73-AFD02D0512BC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6313617-3132-7108-5EB7-23AEBA5EEAEF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35C705-75F2-E2C7-4F2F-9697A39A1B5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D96543-E60A-5682-DBE5-203F0386F09E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2083C2-231C-A57E-34BB-9D380D778A56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895D28-922B-C04C-EA97-DB583EB053C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C90B9B-1918-9690-01C7-E59CD836BFA5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7F600EB-4288-2630-6006-8DF2B1861821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80EFCE3-0699-1E7F-25D2-2914E0BD039C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59FEA6D6-35CF-7A02-FAE2-92B195A6879B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48CF92-E1A2-F77E-928B-352127FB858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38F8D39C-CA92-EE5D-897D-EE4DB4523D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4CCA057-3569-CF10-F6C0-56C3A636851E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39754708-F673-F4A5-7D79-0D6A8B285784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FE07A36-C7FA-9FF8-F736-5ACE95778814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972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vs Present Progressive vs Future Progressive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am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CBF0E0-7406-26D1-BDD1-C93CFE70B7E2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C4A44-A9C3-D506-C36D-41FA34E65DF6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146923-B6A7-F30C-A516-5950505B686D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B71B89-CCE3-A122-3390-F13208146F97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9B48588-2C86-2C72-29A9-29E19DCE20BE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BBC4474-E36A-41A3-A3ED-E3E14DF76ED8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AA24FED-5073-A7B6-6132-5A60AF433379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E3BCC9A-F5F9-6153-792A-41BFA8565D8D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B6ADDE2-A9A0-C453-0A72-8D75F961B21F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1ADAB62-5485-3331-4701-4EC2BDBE35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0835BD8-E110-32ED-3653-8D2CD2A57B1C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71DE2F5-7C11-3ECD-CD84-EB5A8C1204CD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CA8B0D2-089D-ACE6-51FE-8CCE5767999E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456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6F1C2-1B90-CC07-828B-80E7D9D2E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1263DD4-78C0-41B3-496A-2A204182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D8F8EA-E578-56FD-36B4-65EE0DD3CF0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 vs Present Perfect vs Future Perfect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F50EC7-5375-D41B-3262-BACF4F903FB0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Perfect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462AB7-BDAB-4101-9A8E-28BBB0D48104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at unspecified time before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9F02FF5-5E18-C514-E839-B0A039885F2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15E5AC-54C5-D10A-B9F7-A790B05D3976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AFE1D2B-5AF2-43D3-AE4D-C677600D7C59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3BF912-DB30-AC02-6D91-DADD6AEBC48B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502C50-2FD4-77FF-B164-5CCCC7A4DAB3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1D775AB-9984-7229-4DF5-93E16982F080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D15D89-18D0-0949-7E45-BF592167B07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Perfect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A1A771-0CCA-141A-9780-02E0265A6DFF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4A7E9-F602-210F-66FD-5F56CF792C25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612627E-53B8-D9CF-9FC4-5B5DCAA3A0B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ED5290-3BA6-E678-0D95-A1F9CEC835BF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776F7BF-5585-5995-C888-25201BD3218D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6C45B6D-A37C-1CA2-9384-600B49277433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2347E3E-4AA9-B424-6477-495F7EBC0286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306AE49-520D-8EA4-2EDA-6123C298474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F66AB1E-B156-9DD1-1554-CED7BC0468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1DDFC71-E48F-8E55-4CBE-04CFE110D557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20B4530-EF1D-150E-A50D-51C97EEF8D5A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F1E233E-E8BF-8DA0-6959-92B9C60D253A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20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44F7A-0F21-63D1-94B6-DE7854318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DB2B67B-8EE0-43EE-ABF9-F204A1FB03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817ED04-880E-BDAE-6B7C-284F25A613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741DD-5422-28E2-5B4E-854D151B5A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88782FC-46C9-93CC-6852-8DF46E848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400293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557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to the verb 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was playing with Aimee.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plays with Aimee.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be playing with Aimee.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progressive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had played with Aimee.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play with Aimee.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progressive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played with Aimee.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11043-6EF2-B944-77D7-D3FC5C6D8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08C67D6-13E8-CE1A-B840-98CD4BB5C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6E94345-9BE8-CDBD-52ED-23AAD0365BEB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</a:t>
            </a:r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the verb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F14FF1-1935-6342-25B2-A1D40DE9E36C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perfect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A08ACF5-06F5-E042-E1AF-A7FE629D13B4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found ten gems.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FF8B480-DDF1-4CF6-DDB5-AD9F48D05114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find ten gems.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68BEA15-034C-DC24-61A7-98AAEF079291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B402F10-61FF-9A9A-E822-23CA59265F75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CD8CA3B4-59E4-37F8-EA62-D8A8F0CB4F9E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had found ten gems.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5046982C-08CA-B2B4-2593-191A597D07C4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FD9BAE86-76C0-D491-E40A-C713BD5D8053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finds ten gems.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982A59B-56A2-EB4F-0E8F-50F7D0B5998B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have found ten gems.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FDB446BA-BB7A-64E6-98F8-DDA9EA21F9EB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Present perfect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B716C563-785A-8371-BC2D-A1B20E51960E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62DDDA81-64C5-9A14-869A-8F06AAC1FC9E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has found ten gems. </a:t>
            </a:r>
          </a:p>
        </p:txBody>
      </p:sp>
    </p:spTree>
    <p:extLst>
      <p:ext uri="{BB962C8B-B14F-4D97-AF65-F5344CB8AC3E}">
        <p14:creationId xmlns:p14="http://schemas.microsoft.com/office/powerpoint/2010/main" val="36003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FE6C52-2ED5-49B3-8E0A-5379FD12B492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“am walking”.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(am/is/are …..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present progressive tense)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44F28E-B59F-F3C3-4119-6C63C450834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C87923-C88A-A727-FCC1-FF9551DCFB6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CBBE02-EF83-6E80-F9D7-E1981ADB65E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362E28-3010-73B0-1221-0E1595A4BD4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walking”.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9611573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218332-57DE-4E60-1D2A-8136124DBB3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5D0C28-438E-D7F6-FE94-838D1D89E906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F44AC4-C9F5-00B3-E658-472FA7DAD010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8288E4-CD2B-1FFA-2AB7-100DAE0FF4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6F401A-E89F-0931-4EC1-737C1B52B0C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A577FD-E55E-D923-6B6D-87C0AD0F43F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2EF644-A504-D5BB-9F24-4FFBA3ED49E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E873FA-2CC1-7400-26DD-0935EAF4132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98C213-7B99-AA3F-1D29-253AE2D5DFD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1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F3AB19-BD3E-FF4A-CE8C-06E3825D8C1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2908AA-2100-0EFB-B284-75F465870909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“were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9FDD98-3E04-3945-7B6D-21757FEB0046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850EED-12DF-439F-272A-9398BD6A0D6D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4DA409-C350-9DD4-DF1F-767E4BF50C0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772723-E6EE-5718-4B1A-0D1A3BAF335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“try”.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AE36A2-8AAB-6E80-57B0-455D7668DE09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6789348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F6A197-B199-C18B-FF51-C9760ACDFE8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3416EC-F384-9240-6153-5E1C595C028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“tried”.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DA2670-F025-0976-86A9-15BB03634A0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C6BF5AAE-83B3-B534-98E4-7A3C62D1D46A}"/>
              </a:ext>
            </a:extLst>
          </p:cNvPr>
          <p:cNvSpPr/>
          <p:nvPr/>
        </p:nvSpPr>
        <p:spPr>
          <a:xfrm>
            <a:off x="3330635" y="6308694"/>
            <a:ext cx="5530727" cy="53975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9379516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7888201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2685532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categorise verbs based on when the action happens.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9A023D-B512-9DE9-80AD-5FE9021298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38871"/>
              </p:ext>
            </p:extLst>
          </p:nvPr>
        </p:nvGraphicFramePr>
        <p:xfrm>
          <a:off x="1457324" y="2396491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AFFA90-F35D-E21E-5C21-A0110AA1E9B7}"/>
              </a:ext>
            </a:extLst>
          </p:cNvPr>
          <p:cNvSpPr txBox="1">
            <a:spLocks/>
          </p:cNvSpPr>
          <p:nvPr/>
        </p:nvSpPr>
        <p:spPr>
          <a:xfrm>
            <a:off x="3398039" y="415671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F03BA8F-9DD4-6A7D-3C08-079EC17BA93A}"/>
              </a:ext>
            </a:extLst>
          </p:cNvPr>
          <p:cNvSpPr txBox="1">
            <a:spLocks/>
          </p:cNvSpPr>
          <p:nvPr/>
        </p:nvSpPr>
        <p:spPr>
          <a:xfrm>
            <a:off x="3398039" y="4931093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75570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2593</Words>
  <Application>Microsoft Office PowerPoint</Application>
  <PresentationFormat>Widescreen</PresentationFormat>
  <Paragraphs>789</Paragraphs>
  <Slides>51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4" baseType="lpstr">
      <vt:lpstr>Andika</vt:lpstr>
      <vt:lpstr>Arial</vt:lpstr>
      <vt:lpstr>Office Theme</vt:lpstr>
      <vt:lpstr> How to Use this PowerPoint</vt:lpstr>
      <vt:lpstr>Perfect Tense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have already met  the “simple” tenses.</vt:lpstr>
      <vt:lpstr>We have already met  the “simple” tenses.</vt:lpstr>
      <vt:lpstr>We have already met  the “simple” tenses.</vt:lpstr>
      <vt:lpstr>We have already met  the “simple” tenses.</vt:lpstr>
      <vt:lpstr>For regular verbs, the pattern is: </vt:lpstr>
      <vt:lpstr>We have also met the “progressive” tenses.</vt:lpstr>
      <vt:lpstr>We have also met the “progressive” tenses.</vt:lpstr>
      <vt:lpstr>We have also met the “progressive” tenses.</vt:lpstr>
      <vt:lpstr>We have also met the “progressive” tenses.</vt:lpstr>
      <vt:lpstr>We have also met the “progressive” tenses.</vt:lpstr>
      <vt:lpstr>Progressive tense pattern:</vt:lpstr>
      <vt:lpstr>Today, we will meet the “perfect” tenses.</vt:lpstr>
      <vt:lpstr>We have also met the “perfect” tenses.</vt:lpstr>
      <vt:lpstr>We have also met the “perfect” tenses.</vt:lpstr>
      <vt:lpstr>We have also met the “perfect” tenses.</vt:lpstr>
      <vt:lpstr>We have also met the “perfect” tenses.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2026-04-21T10:44:11Z</dcterms:modified>
</cp:coreProperties>
</file>