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2"/>
  </p:notesMasterIdLst>
  <p:sldIdLst>
    <p:sldId id="390" r:id="rId2"/>
    <p:sldId id="470" r:id="rId3"/>
    <p:sldId id="463" r:id="rId4"/>
    <p:sldId id="471" r:id="rId5"/>
    <p:sldId id="472" r:id="rId6"/>
    <p:sldId id="473" r:id="rId7"/>
    <p:sldId id="474" r:id="rId8"/>
    <p:sldId id="475" r:id="rId9"/>
    <p:sldId id="476" r:id="rId10"/>
    <p:sldId id="477" r:id="rId11"/>
    <p:sldId id="478" r:id="rId12"/>
    <p:sldId id="479" r:id="rId13"/>
    <p:sldId id="480" r:id="rId14"/>
    <p:sldId id="434" r:id="rId15"/>
    <p:sldId id="435" r:id="rId16"/>
    <p:sldId id="481" r:id="rId17"/>
    <p:sldId id="436" r:id="rId18"/>
    <p:sldId id="456" r:id="rId19"/>
    <p:sldId id="482" r:id="rId20"/>
    <p:sldId id="485" r:id="rId21"/>
  </p:sldIdLst>
  <p:sldSz cx="12192000" cy="6858000"/>
  <p:notesSz cx="6858000" cy="9144000"/>
  <p:embeddedFontLst>
    <p:embeddedFont>
      <p:font typeface="Andika" panose="02000000000000000000" pitchFamily="2" charset="0"/>
      <p:regular r:id="rId23"/>
      <p:bold r:id="rId24"/>
      <p:italic r:id="rId25"/>
      <p:boldItalic r:id="rId26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FF"/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F82FE22-0409-4640-97EC-DDB074B52BEF}" v="2" dt="2025-12-09T12:58:48.99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1020" y="6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4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3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2.fntdata"/><Relationship Id="rId32" Type="http://schemas.microsoft.com/office/2018/10/relationships/authors" Target="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1.fntdata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32E4BA-3459-2184-BE7B-829853780D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DA2BCD2-1CA4-3128-CB6C-263B372E1C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E75F49F-55D4-91EE-D9EA-322AE2490D28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</a:t>
            </a:r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taken Emilys keys.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92077E6-052C-40E4-4318-C19A252BD83D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3a. Can you spot the </a:t>
            </a:r>
            <a:r>
              <a:rPr lang="en-GB" sz="1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 </a:t>
            </a:r>
          </a:p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3b. What tense is the verb – </a:t>
            </a:r>
            <a:r>
              <a:rPr lang="en-GB" sz="1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past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/present/future and simple/</a:t>
            </a:r>
            <a:r>
              <a:rPr lang="en-GB" sz="1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progressive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/perfect?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pack of wolves </a:t>
            </a:r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was charging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the herd of sheep.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61BA3D6D-A5DD-A69D-8322-94EB915E4B64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contain a simile, metaphor, personification, onomatopoeia or </a:t>
            </a:r>
            <a:r>
              <a:rPr lang="en-GB" sz="19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alliteration</a:t>
            </a:r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Bouncing blue balloons bobbed briskly.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53939AE-106E-5FDC-0D43-59048A7FE71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1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1b. Which nouns are singular, and which are plural?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1c. Are the singular nouns, common nouns, proper nouns, abstract nouns or </a:t>
            </a:r>
            <a:r>
              <a:rPr lang="en-GB" sz="1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collective nouns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2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pack of wolves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was charging the </a:t>
            </a:r>
            <a:r>
              <a:rPr lang="en-GB" sz="2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herd of sheep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504853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98937A-1191-7599-E691-D5EC9B7B56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6F6A718-CB8D-4858-7251-7371289069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C7139D8-AF18-8F25-90BD-A8B64C052D7F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</a:t>
            </a:r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taken Emily</a:t>
            </a:r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keys.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91A5C73-F193-00A2-443D-3F247617CC3F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3a. Can you spot the </a:t>
            </a:r>
            <a:r>
              <a:rPr lang="en-GB" sz="1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 </a:t>
            </a:r>
          </a:p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3b. What tense is the verb – </a:t>
            </a:r>
            <a:r>
              <a:rPr lang="en-GB" sz="1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past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/present/future and simple/</a:t>
            </a:r>
            <a:r>
              <a:rPr lang="en-GB" sz="1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progressive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/perfect?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pack of wolves </a:t>
            </a:r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was charging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the herd of sheep.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6AA686C-B8FB-5DCF-D05B-2D77FA7EBBD2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contain a simile, metaphor, personification, onomatopoeia or </a:t>
            </a:r>
            <a:r>
              <a:rPr lang="en-GB" sz="19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alliteration</a:t>
            </a:r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Bouncing blue balloons bobbed briskly.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8490A9A-FB1D-E976-D226-2008157E7C9E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1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1b. Which nouns are singular, and which are plural?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1c. Are the singular nouns, common nouns, proper nouns, abstract nouns or </a:t>
            </a:r>
            <a:r>
              <a:rPr lang="en-GB" sz="1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collective nouns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2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pack of wolves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was charging the </a:t>
            </a:r>
            <a:r>
              <a:rPr lang="en-GB" sz="2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herd of sheep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354568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F89AB0-F9DD-DDA6-6719-4C3BFF7D8E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E1A7CF39-A694-81C3-CB74-2592CA840B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4B50676-D32B-DDE5-7981-2E25E32BB36B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</a:t>
            </a:r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taken Emily</a:t>
            </a:r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keys</a:t>
            </a:r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448D2A5-C197-294E-5BF3-C194AB369031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3a. Can you spot the </a:t>
            </a:r>
            <a:r>
              <a:rPr lang="en-GB" sz="1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 </a:t>
            </a:r>
          </a:p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3b. What tense is the verb – </a:t>
            </a:r>
            <a:r>
              <a:rPr lang="en-GB" sz="1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past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/present/future and simple/</a:t>
            </a:r>
            <a:r>
              <a:rPr lang="en-GB" sz="1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progressive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/perfect?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pack of wolves </a:t>
            </a:r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was charging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the herd of sheep.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D08E818-29D1-0BAA-D715-EF5408334D5C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contain a simile, metaphor, personification, onomatopoeia or </a:t>
            </a:r>
            <a:r>
              <a:rPr lang="en-GB" sz="19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alliteration</a:t>
            </a:r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Bouncing blue balloons bobbed briskly.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1D9C266-FF55-4940-A81A-4BB6BA9FFB93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1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1b. Which nouns are singular, and which are plural?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1c. Are the singular nouns, common nouns, proper nouns, abstract nouns or </a:t>
            </a:r>
            <a:r>
              <a:rPr lang="en-GB" sz="1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collective nouns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2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pack of wolves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was charging the </a:t>
            </a:r>
            <a:r>
              <a:rPr lang="en-GB" sz="2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herd of sheep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842745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I am going home now.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5210175" y="4887859"/>
            <a:ext cx="3076576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D7ED1473-BCD5-3075-4FD3-711240ACD595}"/>
              </a:ext>
            </a:extLst>
          </p:cNvPr>
          <p:cNvSpPr/>
          <p:nvPr/>
        </p:nvSpPr>
        <p:spPr>
          <a:xfrm rot="16200000">
            <a:off x="6142990" y="4170004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445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6E64FD45-8E0C-6FD7-CE99-98D2FBDDA48B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I am going home now.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the noun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B4934EF-9723-3B8E-62B9-2DB253DE0AE4}"/>
              </a:ext>
            </a:extLst>
          </p:cNvPr>
          <p:cNvSpPr txBox="1">
            <a:spLocks/>
          </p:cNvSpPr>
          <p:nvPr/>
        </p:nvSpPr>
        <p:spPr>
          <a:xfrm>
            <a:off x="5597362" y="4855796"/>
            <a:ext cx="2184671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D79B865-201B-8469-D1BA-9302F99EA6DC}"/>
              </a:ext>
            </a:extLst>
          </p:cNvPr>
          <p:cNvSpPr/>
          <p:nvPr/>
        </p:nvSpPr>
        <p:spPr>
          <a:xfrm rot="16200000">
            <a:off x="6052491" y="4226862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3D9534A4-6AEA-4C8E-6EE9-900BD01E8A52}"/>
              </a:ext>
            </a:extLst>
          </p:cNvPr>
          <p:cNvSpPr/>
          <p:nvPr/>
        </p:nvSpPr>
        <p:spPr>
          <a:xfrm rot="16200000">
            <a:off x="6054368" y="4275633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20433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11" grpId="0" animBg="1"/>
      <p:bldP spid="2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BA20CCA2-F3CD-7A61-FC31-D9F10DB94BFC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I am going home now.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 is it? Common noun, proper noun, abstract noun or collective noun?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3" name="Arrow: Right 12">
            <a:extLst>
              <a:ext uri="{FF2B5EF4-FFF2-40B4-BE49-F238E27FC236}">
                <a16:creationId xmlns:a16="http://schemas.microsoft.com/office/drawing/2014/main" id="{A5230683-FC7E-5B15-7F45-ED86C53FE998}"/>
              </a:ext>
            </a:extLst>
          </p:cNvPr>
          <p:cNvSpPr/>
          <p:nvPr/>
        </p:nvSpPr>
        <p:spPr>
          <a:xfrm rot="16200000">
            <a:off x="6003762" y="4157151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0B0C6F61-1AE1-238E-7831-1DA92C107966}"/>
              </a:ext>
            </a:extLst>
          </p:cNvPr>
          <p:cNvSpPr/>
          <p:nvPr/>
        </p:nvSpPr>
        <p:spPr>
          <a:xfrm rot="16200000">
            <a:off x="5995585" y="4201288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29AA70D2-85BA-0F2B-139B-D496DFEFD693}"/>
              </a:ext>
            </a:extLst>
          </p:cNvPr>
          <p:cNvSpPr txBox="1">
            <a:spLocks/>
          </p:cNvSpPr>
          <p:nvPr/>
        </p:nvSpPr>
        <p:spPr>
          <a:xfrm>
            <a:off x="5577121" y="4851564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309163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3" grpId="0" animBg="1"/>
      <p:bldP spid="15" grpId="0" animBg="1"/>
      <p:bldP spid="1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5B8B6D-3961-1107-80F0-14AB96C349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7EBED21-F6EC-DD7A-48BD-F27199A8DA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B4352064-9179-5E51-A6C9-93F0B0A91B76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I am going home now.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402B3A3-0EA2-953E-0F67-5FD81D396053}"/>
              </a:ext>
            </a:extLst>
          </p:cNvPr>
          <p:cNvSpPr txBox="1">
            <a:spLocks/>
          </p:cNvSpPr>
          <p:nvPr/>
        </p:nvSpPr>
        <p:spPr>
          <a:xfrm>
            <a:off x="697057" y="447675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“I”?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4AC64AD-D1AD-B86D-200C-F49AE15C7B25}"/>
              </a:ext>
            </a:extLst>
          </p:cNvPr>
          <p:cNvSpPr txBox="1">
            <a:spLocks/>
          </p:cNvSpPr>
          <p:nvPr/>
        </p:nvSpPr>
        <p:spPr>
          <a:xfrm>
            <a:off x="2837942" y="4963928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Pronoun</a:t>
            </a: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0D4E2580-A659-1EFB-0817-227FB73251AD}"/>
              </a:ext>
            </a:extLst>
          </p:cNvPr>
          <p:cNvSpPr/>
          <p:nvPr/>
        </p:nvSpPr>
        <p:spPr>
          <a:xfrm rot="16200000">
            <a:off x="3498144" y="4329465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D365A44-41FE-6BA4-7792-F8E128A8374B}"/>
              </a:ext>
            </a:extLst>
          </p:cNvPr>
          <p:cNvSpPr txBox="1">
            <a:spLocks/>
          </p:cNvSpPr>
          <p:nvPr/>
        </p:nvSpPr>
        <p:spPr>
          <a:xfrm>
            <a:off x="697056" y="1178060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pronoun is “I”?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2A7D492-3A40-13E2-17E5-8CD5EBB74478}"/>
              </a:ext>
            </a:extLst>
          </p:cNvPr>
          <p:cNvSpPr txBox="1">
            <a:spLocks/>
          </p:cNvSpPr>
          <p:nvPr/>
        </p:nvSpPr>
        <p:spPr>
          <a:xfrm>
            <a:off x="2837943" y="4973801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Personal pronoun</a:t>
            </a:r>
          </a:p>
        </p:txBody>
      </p:sp>
    </p:spTree>
    <p:extLst>
      <p:ext uri="{BB962C8B-B14F-4D97-AF65-F5344CB8AC3E}">
        <p14:creationId xmlns:p14="http://schemas.microsoft.com/office/powerpoint/2010/main" val="2943597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47B7C7D-965B-CFA3-09FD-6C1BA839D699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I am going home now.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3633021" y="5085802"/>
            <a:ext cx="2863029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4297017" y="4368503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0703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41F33C-A984-F570-DDB8-4718C97139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BDB8D4A-7592-EFA0-A57E-F8D995ECBE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BDC9E20-1CE8-1627-1ED2-6E115D9613AB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I am going home now.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BE277C0-9B53-5EF0-F65B-E0645965755A}"/>
              </a:ext>
            </a:extLst>
          </p:cNvPr>
          <p:cNvSpPr txBox="1">
            <a:spLocks/>
          </p:cNvSpPr>
          <p:nvPr/>
        </p:nvSpPr>
        <p:spPr>
          <a:xfrm>
            <a:off x="3792450" y="5105400"/>
            <a:ext cx="2373357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586C34E0-94EA-9720-2B94-5653292FFB97}"/>
              </a:ext>
            </a:extLst>
          </p:cNvPr>
          <p:cNvSpPr/>
          <p:nvPr/>
        </p:nvSpPr>
        <p:spPr>
          <a:xfrm rot="16200000">
            <a:off x="4226331" y="4253428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05949B0-3903-0A01-09C2-B78A3BD3C3C5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723C93D-EFEE-43D8-5F2D-F0D5DBF215FF}"/>
              </a:ext>
            </a:extLst>
          </p:cNvPr>
          <p:cNvSpPr txBox="1">
            <a:spLocks/>
          </p:cNvSpPr>
          <p:nvPr/>
        </p:nvSpPr>
        <p:spPr>
          <a:xfrm>
            <a:off x="697058" y="1265131"/>
            <a:ext cx="89517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what tense are the verbs – past, present or future - 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1E8B9C2-15CB-CEC0-D79D-29030873966C}"/>
              </a:ext>
            </a:extLst>
          </p:cNvPr>
          <p:cNvSpPr txBox="1">
            <a:spLocks/>
          </p:cNvSpPr>
          <p:nvPr/>
        </p:nvSpPr>
        <p:spPr>
          <a:xfrm>
            <a:off x="4324351" y="2331931"/>
            <a:ext cx="1595438" cy="88138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Present progressive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724352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76297A5-DB79-AC88-6AB9-97DCCB41BB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01E3CEE-3523-4CDA-CCDE-A4265E62AE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77D9154-767F-9F82-DB01-B818BE0D57F6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I am going home now.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0508F11-47A4-4EEE-081E-00AB28D333FB}"/>
              </a:ext>
            </a:extLst>
          </p:cNvPr>
          <p:cNvSpPr txBox="1">
            <a:spLocks/>
          </p:cNvSpPr>
          <p:nvPr/>
        </p:nvSpPr>
        <p:spPr>
          <a:xfrm>
            <a:off x="697057" y="447675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“now”?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A919E425-53A4-D82C-FB76-033C5794A333}"/>
              </a:ext>
            </a:extLst>
          </p:cNvPr>
          <p:cNvSpPr/>
          <p:nvPr/>
        </p:nvSpPr>
        <p:spPr>
          <a:xfrm rot="16200000">
            <a:off x="6982355" y="4258947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53C2968-EFA9-3D26-1676-52EF1F9D0B77}"/>
              </a:ext>
            </a:extLst>
          </p:cNvPr>
          <p:cNvSpPr txBox="1">
            <a:spLocks/>
          </p:cNvSpPr>
          <p:nvPr/>
        </p:nvSpPr>
        <p:spPr>
          <a:xfrm>
            <a:off x="6322154" y="5033723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 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C0FC4A3-4CF7-0D44-4E87-408EAEE95D56}"/>
              </a:ext>
            </a:extLst>
          </p:cNvPr>
          <p:cNvSpPr txBox="1">
            <a:spLocks/>
          </p:cNvSpPr>
          <p:nvPr/>
        </p:nvSpPr>
        <p:spPr>
          <a:xfrm>
            <a:off x="697057" y="1204912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adverb is “now”?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379CA1B-3E25-49D7-3A24-A5DFCB1B52E7}"/>
              </a:ext>
            </a:extLst>
          </p:cNvPr>
          <p:cNvSpPr txBox="1">
            <a:spLocks/>
          </p:cNvSpPr>
          <p:nvPr/>
        </p:nvSpPr>
        <p:spPr>
          <a:xfrm>
            <a:off x="6322154" y="5033723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 </a:t>
            </a:r>
            <a:r>
              <a:rPr lang="en-GB" sz="24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of time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3777807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6F124D4-A3A8-6129-2F11-7381C361E4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CF16A7F-A126-E3C0-A0A3-78D597C455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9A2AE47-F216-7494-4ABC-6A0AF2F43B01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whos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taken Emilys keys.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126316A-F36B-8632-7CD7-42501689F0D9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3a. Can you spot the verb in this sentence? </a:t>
            </a:r>
          </a:p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3b. What tense is the verb – past/present/future and simple/progressive/perfect?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pack of wolves was charging the herd of sheep.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4371ECF-D1B2-691A-C142-540EB034BDDD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contain a simile, metaphor, personification, onomatopoeia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Bouncing blue balloons bobbed briskly.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B56E5B9-4AFF-F9DC-9950-6A631358C2B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nouns?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1b. Which nouns are singular, and which are plural?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1c. Are the singular nouns, common nouns, proper nouns, abstract nouns or collective nouns?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pack of wolves was charging the herd of sheep. </a:t>
            </a:r>
          </a:p>
        </p:txBody>
      </p:sp>
    </p:spTree>
    <p:extLst>
      <p:ext uri="{BB962C8B-B14F-4D97-AF65-F5344CB8AC3E}">
        <p14:creationId xmlns:p14="http://schemas.microsoft.com/office/powerpoint/2010/main" val="2542525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E5CDDF-AC79-8F79-50C4-047D5FAA7B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140D626-2E97-40F8-9764-0379FE26F0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051418A-3169-7F85-C0DC-163F547E3CE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ea typeface="Andika"/>
                <a:cs typeface="Andika"/>
              </a:rPr>
              <a:t>I am going home now.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48BE332-8BCE-0B90-D777-0D66C9D408EC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classify every word in this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0B9B302-C560-E699-7233-877E49151734}"/>
              </a:ext>
            </a:extLst>
          </p:cNvPr>
          <p:cNvSpPr txBox="1">
            <a:spLocks/>
          </p:cNvSpPr>
          <p:nvPr/>
        </p:nvSpPr>
        <p:spPr>
          <a:xfrm>
            <a:off x="3766131" y="4781549"/>
            <a:ext cx="155373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EC9E7690-AF01-8639-F84C-C84CB6680247}"/>
              </a:ext>
            </a:extLst>
          </p:cNvPr>
          <p:cNvSpPr/>
          <p:nvPr/>
        </p:nvSpPr>
        <p:spPr>
          <a:xfrm rot="16200000">
            <a:off x="3988790" y="4122594"/>
            <a:ext cx="1108414" cy="23807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E7A91E9E-2504-4021-8701-2644DCF7D092}"/>
              </a:ext>
            </a:extLst>
          </p:cNvPr>
          <p:cNvSpPr/>
          <p:nvPr/>
        </p:nvSpPr>
        <p:spPr>
          <a:xfrm rot="5400000">
            <a:off x="2774056" y="2426073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0984EC8-9E2C-2F75-5B83-BABBD90C759F}"/>
              </a:ext>
            </a:extLst>
          </p:cNvPr>
          <p:cNvSpPr txBox="1">
            <a:spLocks/>
          </p:cNvSpPr>
          <p:nvPr/>
        </p:nvSpPr>
        <p:spPr>
          <a:xfrm>
            <a:off x="2488084" y="1632064"/>
            <a:ext cx="1863558" cy="619125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Personal pronoun</a:t>
            </a: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4D62C735-7760-BE60-259F-0F9115753F3B}"/>
              </a:ext>
            </a:extLst>
          </p:cNvPr>
          <p:cNvSpPr/>
          <p:nvPr/>
        </p:nvSpPr>
        <p:spPr>
          <a:xfrm rot="16200000">
            <a:off x="6226961" y="4222150"/>
            <a:ext cx="1193794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3C61ADD9-70E4-4029-47F3-A7F6F3C0225B}"/>
              </a:ext>
            </a:extLst>
          </p:cNvPr>
          <p:cNvSpPr txBox="1">
            <a:spLocks/>
          </p:cNvSpPr>
          <p:nvPr/>
        </p:nvSpPr>
        <p:spPr>
          <a:xfrm>
            <a:off x="6082293" y="4838143"/>
            <a:ext cx="145492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53571A5C-58DB-BD88-4C34-E08341CC7A97}"/>
              </a:ext>
            </a:extLst>
          </p:cNvPr>
          <p:cNvSpPr/>
          <p:nvPr/>
        </p:nvSpPr>
        <p:spPr>
          <a:xfrm rot="5400000">
            <a:off x="7509445" y="2531070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00316C5-2E4D-28FD-8CEC-3B1987C89118}"/>
              </a:ext>
            </a:extLst>
          </p:cNvPr>
          <p:cNvSpPr txBox="1">
            <a:spLocks/>
          </p:cNvSpPr>
          <p:nvPr/>
        </p:nvSpPr>
        <p:spPr>
          <a:xfrm>
            <a:off x="7231917" y="1608224"/>
            <a:ext cx="1863558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</a:t>
            </a:r>
          </a:p>
        </p:txBody>
      </p:sp>
      <p:sp>
        <p:nvSpPr>
          <p:cNvPr id="4" name="Rectangle: Rounded Corners 3">
            <a:hlinkClick r:id="rId3"/>
            <a:extLst>
              <a:ext uri="{FF2B5EF4-FFF2-40B4-BE49-F238E27FC236}">
                <a16:creationId xmlns:a16="http://schemas.microsoft.com/office/drawing/2014/main" id="{968D1B9C-F62A-A3C3-E8B4-77B749D87B66}"/>
              </a:ext>
            </a:extLst>
          </p:cNvPr>
          <p:cNvSpPr/>
          <p:nvPr/>
        </p:nvSpPr>
        <p:spPr>
          <a:xfrm>
            <a:off x="9095475" y="5576341"/>
            <a:ext cx="2765363" cy="1064739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9300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9" grpId="0" animBg="1"/>
      <p:bldP spid="11" grpId="0" animBg="1"/>
      <p:bldP spid="12" grpId="0" animBg="1"/>
      <p:bldP spid="14" grpId="0" animBg="1"/>
      <p:bldP spid="17" grpId="0" animBg="1"/>
      <p:bldP spid="18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14CCBE-8E9D-737A-13F0-8D09C7559F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66224F1-F77E-7A14-A334-A381B35D97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78C5310-DDE4-AEED-ECA0-C06D84904879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whos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taken Emilys keys.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E9B949D-23E5-8D7A-0297-B278FD8D405C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3a. Can you spot the verb in this sentence? </a:t>
            </a:r>
          </a:p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3b. What tense is the verb – past/present/future and simple/progressive/perfect?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pack of wolves was charging the herd of sheep.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B77C641-26D4-B906-B630-9DDAE7A57E1A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contain a simile, metaphor, personification, onomatopoeia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Bouncing blue balloons bobbed briskly.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A557CEF-21C5-BAA4-EDDB-51ED4E3EB30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1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1b. Which nouns are singular, and which are plural?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1c. Are the singular nouns, common nouns, proper nouns, abstract nouns or collective nouns?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pack of wolves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was charging the </a:t>
            </a:r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herd of sheep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399956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6D3822-2150-A26F-4FAF-6CC4B4F89B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C4863C6-0A53-5B6D-BC41-4824CCA5BB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8F7B3EA-D15D-4EB7-11E9-697BCEBC3ED0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whos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taken Emilys keys.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D227FE3-85B2-D4A5-8829-2FEB6D5A0BE5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3a. Can you spot the verb in this sentence? </a:t>
            </a:r>
          </a:p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3b. What tense is the verb – past/present/future and simple/progressive/perfect?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pack of wolves was charging the herd of sheep.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2EC6167-EAFB-5C41-79F6-6014AAB3BC1A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contain a simile, metaphor, personification, onomatopoeia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Bouncing blue balloons bobbed briskly.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8E59FB0-C692-BF26-5CBF-7A2648D3C8EB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1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1b. Which nouns are singular, and which are plural?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1c. Are the singular nouns, common nouns, proper nouns, abstract nouns or collective nouns?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28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pack of wolves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was charging the </a:t>
            </a:r>
            <a:r>
              <a:rPr lang="en-GB" sz="28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herd of sheep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45011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C378B3-B38B-6EBB-3178-E5B5FF9830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429F7CD6-CABE-E0EC-E82D-51589B86AB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56B28D4-E026-64F9-FE17-8D42724A1B1B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whos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taken Emilys keys.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4A81FA4-F718-C90E-EA44-ED7E1D5BB39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3a. Can you spot the verb in this sentence? </a:t>
            </a:r>
          </a:p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3b. What tense is the verb – past/present/future and simple/progressive/perfect?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pack of wolves was charging the herd of sheep.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4117EB0-FE5C-D04B-7C2B-5DDF551402A8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contain a simile, metaphor, personification, onomatopoeia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Bouncing blue balloons bobbed briskly.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36FA579-C271-9AF8-52FC-29251F7160F7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1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1b. Which nouns are singular, and which are plural?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1c. Are the singular nouns, common nouns, proper nouns, abstract nouns or </a:t>
            </a:r>
            <a:r>
              <a:rPr lang="en-GB" sz="1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collective nouns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2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pack of wolves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was charging the </a:t>
            </a:r>
            <a:r>
              <a:rPr lang="en-GB" sz="2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herd of sheep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816467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12A1E34-6A05-F2CB-0757-F055F2AB6B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F1776665-D1DA-AC56-1024-46D14BB01B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7A40293-1650-2CCD-344E-0E34BE35F30A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whos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taken Emilys keys.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88C1D5C-561B-7E63-9DA2-AD65E811CDEC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3a. Can you spot the verb in this sentence? </a:t>
            </a:r>
          </a:p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3b. What tense is the verb – past/present/future and simple/progressive/perfect?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pack of wolves was charging the herd of sheep.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6F31B154-1542-740F-3DBB-AE231F83A887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contain a simile, metaphor, personification, onomatopoeia or </a:t>
            </a:r>
            <a:r>
              <a:rPr lang="en-GB" sz="19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alliteration</a:t>
            </a:r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Bouncing blue balloons bobbed briskly.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A00F341-2777-C9BB-544C-AFEDCBEC26A6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1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1b. Which nouns are singular, and which are plural?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1c. Are the singular nouns, common nouns, proper nouns, abstract nouns or </a:t>
            </a:r>
            <a:r>
              <a:rPr lang="en-GB" sz="1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collective nouns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2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pack of wolves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was charging the </a:t>
            </a:r>
            <a:r>
              <a:rPr lang="en-GB" sz="2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herd of sheep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37361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312F7C-82F4-8DC9-50A0-B37508A843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222BF1E-7B7B-4228-82ED-E06270C1E8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C6326F5-9B5B-919E-E7BC-55C7DEA2440C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whos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taken Emilys keys.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0258F15-F7C1-2C04-ACF9-A030A4E53325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3a. Can you spot the </a:t>
            </a:r>
            <a:r>
              <a:rPr lang="en-GB" sz="1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 </a:t>
            </a:r>
          </a:p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3b. What tense is the verb – past/present/future and simple/progressive/perfect?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pack of wolves </a:t>
            </a:r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was charging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the herd of sheep.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65B52368-0E4D-01F0-B4F3-76CD4F09A995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contain a simile, metaphor, personification, onomatopoeia or </a:t>
            </a:r>
            <a:r>
              <a:rPr lang="en-GB" sz="19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alliteration</a:t>
            </a:r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Bouncing blue balloons bobbed briskly.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665FD7B-9502-71EC-348B-5F1958E5D98B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1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1b. Which nouns are singular, and which are plural?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1c. Are the singular nouns, common nouns, proper nouns, abstract nouns or </a:t>
            </a:r>
            <a:r>
              <a:rPr lang="en-GB" sz="1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collective nouns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2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pack of wolves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was charging the </a:t>
            </a:r>
            <a:r>
              <a:rPr lang="en-GB" sz="2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herd of sheep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410475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1C405B2-03CA-5DC8-7BB7-FB5A154D5C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04A59FD-25FD-C53A-8D47-1EB1BD5DAB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6100FBA-8AB1-557C-4FE4-D2984F65548C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whos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taken Emilys keys.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4C01243-9217-3F41-4066-679069CD2887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3a. Can you spot the </a:t>
            </a:r>
            <a:r>
              <a:rPr lang="en-GB" sz="1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 </a:t>
            </a:r>
          </a:p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3b. What tense is the verb – </a:t>
            </a:r>
            <a:r>
              <a:rPr lang="en-GB" sz="1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past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/present/future and simple/</a:t>
            </a:r>
            <a:r>
              <a:rPr lang="en-GB" sz="1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progressive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/perfect?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pack of wolves </a:t>
            </a:r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was charging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the herd of sheep.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290AA4D-91F6-91A6-5C9D-B637AE3367DE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contain a simile, metaphor, personification, onomatopoeia or </a:t>
            </a:r>
            <a:r>
              <a:rPr lang="en-GB" sz="19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alliteration</a:t>
            </a:r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Bouncing blue balloons bobbed briskly.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B6F27AB-3F08-E4DC-4F03-9900B4BB5921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1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1b. Which nouns are singular, and which are plural?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1c. Are the singular nouns, common nouns, proper nouns, abstract nouns or </a:t>
            </a:r>
            <a:r>
              <a:rPr lang="en-GB" sz="1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collective nouns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2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pack of wolves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was charging the </a:t>
            </a:r>
            <a:r>
              <a:rPr lang="en-GB" sz="2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herd of sheep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913547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3AAF71-4527-939A-719C-DC9DD0E7C4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159FF1D-D6A8-36B7-F771-86213F9DD1E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0CAC93D-20C4-884E-4D52-E5682F9989F6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 err="1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</a:t>
            </a:r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taken Emilys keys.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B73EE18-06DD-BE11-7643-E55F15BC0D5D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3a. Can you spot the </a:t>
            </a:r>
            <a:r>
              <a:rPr lang="en-GB" sz="1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 </a:t>
            </a:r>
          </a:p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3b. What tense is the verb – </a:t>
            </a:r>
            <a:r>
              <a:rPr lang="en-GB" sz="1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past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/present/future and simple/</a:t>
            </a:r>
            <a:r>
              <a:rPr lang="en-GB" sz="1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progressive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/perfect?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pack of wolves </a:t>
            </a:r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was charging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the herd of sheep.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C00CC32-89DA-42B7-480D-0C7F0C2ECA8E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contain a simile, metaphor, personification, onomatopoeia or </a:t>
            </a:r>
            <a:r>
              <a:rPr lang="en-GB" sz="19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alliteration</a:t>
            </a:r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Bouncing blue balloons bobbed briskly.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865F3C8-D9DA-E25E-5547-D20F3D9462D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1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1b. Which nouns are singular, and which are plural?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1c. Are the singular nouns, common nouns, proper nouns, abstract nouns or </a:t>
            </a:r>
            <a:r>
              <a:rPr lang="en-GB" sz="1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collective nouns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2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pack of wolves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was charging the </a:t>
            </a:r>
            <a:r>
              <a:rPr lang="en-GB" sz="2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herd of sheep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152568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1745</Words>
  <Application>Microsoft Office PowerPoint</Application>
  <PresentationFormat>Widescreen</PresentationFormat>
  <Paragraphs>241</Paragraphs>
  <Slides>20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3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4</cp:revision>
  <dcterms:created xsi:type="dcterms:W3CDTF">2022-05-31T09:42:07Z</dcterms:created>
  <dcterms:modified xsi:type="dcterms:W3CDTF">2025-12-22T10:03:41Z</dcterms:modified>
</cp:coreProperties>
</file>