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390" r:id="rId2"/>
    <p:sldId id="438" r:id="rId3"/>
    <p:sldId id="439" r:id="rId4"/>
    <p:sldId id="440" r:id="rId5"/>
    <p:sldId id="474" r:id="rId6"/>
    <p:sldId id="475" r:id="rId7"/>
    <p:sldId id="473" r:id="rId8"/>
    <p:sldId id="441" r:id="rId9"/>
    <p:sldId id="468" r:id="rId10"/>
    <p:sldId id="445" r:id="rId11"/>
    <p:sldId id="446" r:id="rId12"/>
    <p:sldId id="447" r:id="rId13"/>
    <p:sldId id="469" r:id="rId14"/>
    <p:sldId id="470" r:id="rId15"/>
    <p:sldId id="274" r:id="rId16"/>
    <p:sldId id="443" r:id="rId17"/>
    <p:sldId id="413" r:id="rId18"/>
    <p:sldId id="416" r:id="rId19"/>
    <p:sldId id="418" r:id="rId20"/>
    <p:sldId id="471" r:id="rId21"/>
    <p:sldId id="364" r:id="rId22"/>
    <p:sldId id="379" r:id="rId23"/>
    <p:sldId id="383" r:id="rId24"/>
    <p:sldId id="444" r:id="rId25"/>
    <p:sldId id="378" r:id="rId26"/>
    <p:sldId id="2575" r:id="rId27"/>
    <p:sldId id="2576" r:id="rId28"/>
    <p:sldId id="2578" r:id="rId29"/>
    <p:sldId id="412" r:id="rId30"/>
    <p:sldId id="2579" r:id="rId31"/>
    <p:sldId id="2580" r:id="rId32"/>
    <p:sldId id="452" r:id="rId33"/>
    <p:sldId id="453" r:id="rId34"/>
    <p:sldId id="2582" r:id="rId35"/>
    <p:sldId id="2583" r:id="rId36"/>
    <p:sldId id="2584" r:id="rId37"/>
    <p:sldId id="401" r:id="rId38"/>
    <p:sldId id="402" r:id="rId39"/>
    <p:sldId id="506" r:id="rId40"/>
    <p:sldId id="2585" r:id="rId41"/>
    <p:sldId id="2586" r:id="rId42"/>
    <p:sldId id="2587" r:id="rId43"/>
    <p:sldId id="2588" r:id="rId44"/>
    <p:sldId id="2589" r:id="rId45"/>
    <p:sldId id="385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C127FA-C2BA-493E-A019-D844EAD204DA}" v="438" dt="2025-12-15T12:43:32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B034F-EAF5-0FEC-4C5D-656ACDE0F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493CD8-FA4B-0A41-F610-73C89C680D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469602-1226-96C0-2EDC-5683C2C278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DB061-5ED3-329F-B571-ADA75259F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03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E6ACE-2576-0809-CDE2-0CF5BFDF6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9D7CFC-E106-3D2B-CE0C-2F8E6E8873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20A548-3A20-579D-8591-D23110F1BA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0A7A8-5D9C-4E99-8EC1-2D3A901AB8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379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2D3C9-AF23-2532-4C7B-7C3CD187C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11DDDA-9559-F4FE-A0A1-0800D2323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24E852-AA59-6F38-F7B0-F46DD2B3A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7E7E88-7E17-4D49-0EA7-558E85E805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373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3F06E-7650-7E4D-B085-54BEC7E3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AC404-208A-B36E-815F-5396CB274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0BE18B-71AA-377B-0787-E84C118F73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6370A-AF38-7918-D06B-093A37016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59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F1D60-520C-7E01-DC91-87D8B32AE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51C2DC-1301-10FB-4203-A5E5AB823B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C2F3B5-54C2-EFF0-4D66-B20BA8210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AD8586-D15E-EC50-956C-38889E0B8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59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383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&amp; Subject Agreement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20488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350524" y="2751480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7030A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4A0F4-A078-F09E-6045-65BF1C5C6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B456CE30-6660-9D74-5028-2CB3C4517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62E9815-30C3-CA50-8C6D-DF51A2E00F2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5868D06-8C26-003E-7B0B-82CE3A3FF71C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We’re going to look at making </a:t>
            </a:r>
            <a:b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subject and verb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48F8D-3F20-CCDF-CE96-AC3313B7CCDC}"/>
              </a:ext>
            </a:extLst>
          </p:cNvPr>
          <p:cNvSpPr txBox="1">
            <a:spLocks/>
          </p:cNvSpPr>
          <p:nvPr/>
        </p:nvSpPr>
        <p:spPr>
          <a:xfrm>
            <a:off x="826828" y="1756100"/>
            <a:ext cx="10466694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agreeing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6D2C70-3D6D-0BDB-98E6-875A8A46C16E}"/>
              </a:ext>
            </a:extLst>
          </p:cNvPr>
          <p:cNvSpPr txBox="1">
            <a:spLocks/>
          </p:cNvSpPr>
          <p:nvPr/>
        </p:nvSpPr>
        <p:spPr>
          <a:xfrm>
            <a:off x="826828" y="2682679"/>
            <a:ext cx="1046669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Agreement requires a verb to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their subject.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E9FDF29-1181-A7B7-3EC0-72AD51D66391}"/>
              </a:ext>
            </a:extLst>
          </p:cNvPr>
          <p:cNvSpPr txBox="1">
            <a:spLocks/>
          </p:cNvSpPr>
          <p:nvPr/>
        </p:nvSpPr>
        <p:spPr>
          <a:xfrm>
            <a:off x="826828" y="3546821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go out.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687F307-E6BF-76D3-5C54-3024A3B1546B}"/>
              </a:ext>
            </a:extLst>
          </p:cNvPr>
          <p:cNvSpPr txBox="1">
            <a:spLocks/>
          </p:cNvSpPr>
          <p:nvPr/>
        </p:nvSpPr>
        <p:spPr>
          <a:xfrm>
            <a:off x="5074977" y="3546821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What’s wrong with this sentence?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2D828D7-0744-995A-7E33-84A3E2F77702}"/>
              </a:ext>
            </a:extLst>
          </p:cNvPr>
          <p:cNvSpPr txBox="1">
            <a:spLocks/>
          </p:cNvSpPr>
          <p:nvPr/>
        </p:nvSpPr>
        <p:spPr>
          <a:xfrm>
            <a:off x="826827" y="4421812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goes out.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95F6B-19BF-964A-3A4D-F6E566E48A13}"/>
              </a:ext>
            </a:extLst>
          </p:cNvPr>
          <p:cNvSpPr txBox="1">
            <a:spLocks/>
          </p:cNvSpPr>
          <p:nvPr/>
        </p:nvSpPr>
        <p:spPr>
          <a:xfrm>
            <a:off x="826826" y="5285954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go out.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8D4A224-FF81-7EFF-872F-4350EE0F3B24}"/>
              </a:ext>
            </a:extLst>
          </p:cNvPr>
          <p:cNvSpPr txBox="1">
            <a:spLocks/>
          </p:cNvSpPr>
          <p:nvPr/>
        </p:nvSpPr>
        <p:spPr>
          <a:xfrm>
            <a:off x="5074976" y="4404847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Can you fix it?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6ED662B-D77C-F1EC-F05A-836A418207E9}"/>
              </a:ext>
            </a:extLst>
          </p:cNvPr>
          <p:cNvSpPr txBox="1">
            <a:spLocks/>
          </p:cNvSpPr>
          <p:nvPr/>
        </p:nvSpPr>
        <p:spPr>
          <a:xfrm>
            <a:off x="5074975" y="5282896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Can you spot what has changed?</a:t>
            </a:r>
          </a:p>
        </p:txBody>
      </p:sp>
    </p:spTree>
    <p:extLst>
      <p:ext uri="{BB962C8B-B14F-4D97-AF65-F5344CB8AC3E}">
        <p14:creationId xmlns:p14="http://schemas.microsoft.com/office/powerpoint/2010/main" val="47689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66413-8B19-0F22-424A-F0F7CE783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E35DED9F-0E5D-6419-F6B0-DD8A5F191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A592466C-6C13-CBE0-0110-8A719D08CBC1}"/>
              </a:ext>
            </a:extLst>
          </p:cNvPr>
          <p:cNvSpPr txBox="1">
            <a:spLocks/>
          </p:cNvSpPr>
          <p:nvPr/>
        </p:nvSpPr>
        <p:spPr>
          <a:xfrm>
            <a:off x="1099992" y="348945"/>
            <a:ext cx="9992013" cy="74815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Can you make the verbs and subjects agree?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B34ADB-989F-4E45-4DD4-BECCC9AC3833}"/>
              </a:ext>
            </a:extLst>
          </p:cNvPr>
          <p:cNvSpPr txBox="1">
            <a:spLocks/>
          </p:cNvSpPr>
          <p:nvPr/>
        </p:nvSpPr>
        <p:spPr>
          <a:xfrm>
            <a:off x="302978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6F8B6A-6159-C367-5BDE-B45E2F3C0913}"/>
              </a:ext>
            </a:extLst>
          </p:cNvPr>
          <p:cNvSpPr txBox="1">
            <a:spLocks/>
          </p:cNvSpPr>
          <p:nvPr/>
        </p:nvSpPr>
        <p:spPr>
          <a:xfrm>
            <a:off x="6225963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runs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77D3DD-B5B1-5547-F8F2-B935F2CBCC93}"/>
              </a:ext>
            </a:extLst>
          </p:cNvPr>
          <p:cNvSpPr txBox="1">
            <a:spLocks/>
          </p:cNvSpPr>
          <p:nvPr/>
        </p:nvSpPr>
        <p:spPr>
          <a:xfrm>
            <a:off x="6225962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10A320-21F3-03D7-6C53-8168D43F6757}"/>
              </a:ext>
            </a:extLst>
          </p:cNvPr>
          <p:cNvSpPr txBox="1">
            <a:spLocks/>
          </p:cNvSpPr>
          <p:nvPr/>
        </p:nvSpPr>
        <p:spPr>
          <a:xfrm>
            <a:off x="302978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fly across the cave quickly.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A94018-A386-15C8-1D93-D49B2FF0325D}"/>
              </a:ext>
            </a:extLst>
          </p:cNvPr>
          <p:cNvSpPr txBox="1">
            <a:spLocks/>
          </p:cNvSpPr>
          <p:nvPr/>
        </p:nvSpPr>
        <p:spPr>
          <a:xfrm>
            <a:off x="6225963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flies across the cave quickly.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B1102-DC17-1A79-512A-B9DF9D55771B}"/>
              </a:ext>
            </a:extLst>
          </p:cNvPr>
          <p:cNvSpPr txBox="1">
            <a:spLocks/>
          </p:cNvSpPr>
          <p:nvPr/>
        </p:nvSpPr>
        <p:spPr>
          <a:xfrm>
            <a:off x="6225962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ies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across the cave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C3F58-F4BA-6B67-49F8-64D9038F65F2}"/>
              </a:ext>
            </a:extLst>
          </p:cNvPr>
          <p:cNvSpPr txBox="1">
            <a:spLocks/>
          </p:cNvSpPr>
          <p:nvPr/>
        </p:nvSpPr>
        <p:spPr>
          <a:xfrm>
            <a:off x="302977" y="2950914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 his next trick.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047F095-3193-8B6D-3F7B-83F3060311D2}"/>
              </a:ext>
            </a:extLst>
          </p:cNvPr>
          <p:cNvSpPr txBox="1">
            <a:spLocks/>
          </p:cNvSpPr>
          <p:nvPr/>
        </p:nvSpPr>
        <p:spPr>
          <a:xfrm>
            <a:off x="6225962" y="2950914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plans his next trick.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60514A-DD6A-BA37-C456-EC67944B137E}"/>
              </a:ext>
            </a:extLst>
          </p:cNvPr>
          <p:cNvSpPr txBox="1">
            <a:spLocks/>
          </p:cNvSpPr>
          <p:nvPr/>
        </p:nvSpPr>
        <p:spPr>
          <a:xfrm>
            <a:off x="6225962" y="298443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his next trick.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5135310-EDFE-F000-D8E7-7816F51B80B7}"/>
              </a:ext>
            </a:extLst>
          </p:cNvPr>
          <p:cNvSpPr txBox="1">
            <a:spLocks/>
          </p:cNvSpPr>
          <p:nvPr/>
        </p:nvSpPr>
        <p:spPr>
          <a:xfrm>
            <a:off x="302977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is attracted to each other.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B18EC58-B9D7-6032-B9A8-7A8D0986E290}"/>
              </a:ext>
            </a:extLst>
          </p:cNvPr>
          <p:cNvSpPr txBox="1">
            <a:spLocks/>
          </p:cNvSpPr>
          <p:nvPr/>
        </p:nvSpPr>
        <p:spPr>
          <a:xfrm>
            <a:off x="6225962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are attracted to each other.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E6EA2D6-CCE5-375D-9402-DC64AA2063DA}"/>
              </a:ext>
            </a:extLst>
          </p:cNvPr>
          <p:cNvSpPr txBox="1">
            <a:spLocks/>
          </p:cNvSpPr>
          <p:nvPr/>
        </p:nvSpPr>
        <p:spPr>
          <a:xfrm>
            <a:off x="6225962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attracted to each other.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31DA47-73EC-6EB1-170A-ED9A2EF8A76D}"/>
              </a:ext>
            </a:extLst>
          </p:cNvPr>
          <p:cNvSpPr txBox="1">
            <a:spLocks/>
          </p:cNvSpPr>
          <p:nvPr/>
        </p:nvSpPr>
        <p:spPr>
          <a:xfrm>
            <a:off x="302977" y="4691386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was ready for the challenge.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FB1A75F-D9F0-2668-0A3A-83255AAF8680}"/>
              </a:ext>
            </a:extLst>
          </p:cNvPr>
          <p:cNvSpPr txBox="1">
            <a:spLocks/>
          </p:cNvSpPr>
          <p:nvPr/>
        </p:nvSpPr>
        <p:spPr>
          <a:xfrm>
            <a:off x="6225962" y="4691386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were ready for the challenge.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9301603-E9F4-05F3-2D95-3E28A7A9F621}"/>
              </a:ext>
            </a:extLst>
          </p:cNvPr>
          <p:cNvSpPr txBox="1">
            <a:spLocks/>
          </p:cNvSpPr>
          <p:nvPr/>
        </p:nvSpPr>
        <p:spPr>
          <a:xfrm>
            <a:off x="6225962" y="4708707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ready for the challenge.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BE61DAA5-CB85-4DF3-431E-BCE5399DAC96}"/>
              </a:ext>
            </a:extLst>
          </p:cNvPr>
          <p:cNvSpPr txBox="1">
            <a:spLocks/>
          </p:cNvSpPr>
          <p:nvPr/>
        </p:nvSpPr>
        <p:spPr>
          <a:xfrm>
            <a:off x="701484" y="5950525"/>
            <a:ext cx="10789027" cy="74815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Can you see how the verbs and subjects agree/match?</a:t>
            </a:r>
          </a:p>
        </p:txBody>
      </p:sp>
    </p:spTree>
    <p:extLst>
      <p:ext uri="{BB962C8B-B14F-4D97-AF65-F5344CB8AC3E}">
        <p14:creationId xmlns:p14="http://schemas.microsoft.com/office/powerpoint/2010/main" val="404669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6" grpId="0" animBg="1"/>
      <p:bldP spid="7" grpId="0" animBg="1"/>
      <p:bldP spid="8" grpId="0" animBg="1"/>
      <p:bldP spid="9" grpId="0" animBg="1"/>
      <p:bldP spid="10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609599" y="161632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609599" y="245153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609599" y="32485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609599" y="408754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609599" y="489628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these?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3478962" y="3248598"/>
            <a:ext cx="8103438" cy="141409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describing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things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2F82A1-9476-3620-605F-C4A8A10F5243}"/>
              </a:ext>
            </a:extLst>
          </p:cNvPr>
          <p:cNvSpPr txBox="1">
            <a:spLocks/>
          </p:cNvSpPr>
          <p:nvPr/>
        </p:nvSpPr>
        <p:spPr>
          <a:xfrm>
            <a:off x="3478962" y="1610372"/>
            <a:ext cx="8103438" cy="141409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collective nouns.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D8811C-04BB-7825-B603-B442DF2AEB75}"/>
              </a:ext>
            </a:extLst>
          </p:cNvPr>
          <p:cNvSpPr txBox="1">
            <a:spLocks/>
          </p:cNvSpPr>
          <p:nvPr/>
        </p:nvSpPr>
        <p:spPr>
          <a:xfrm>
            <a:off x="3478962" y="4886824"/>
            <a:ext cx="8103438" cy="124868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does this affect subject verb agreement?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2BF1A6-A9E2-5453-0BD7-5E720230F8F4}"/>
              </a:ext>
            </a:extLst>
          </p:cNvPr>
          <p:cNvSpPr txBox="1"/>
          <p:nvPr/>
        </p:nvSpPr>
        <p:spPr>
          <a:xfrm>
            <a:off x="609599" y="5624731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5131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traps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are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1 -0.03796 L -0.25612 0.11551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42" y="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D89C3-C5A1-1355-3B3A-7F2B4E1C5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7530879-7D50-90B6-022E-D52CD9B2F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6BEC00-F323-53D6-7106-58A40A8247D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784E52-8B32-F2B4-7466-92CC1A780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9F3F569-5E92-CBFA-85DA-6DDDEF432DD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8C4959-DED7-2E54-589B-85387FA15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613BE4C-88BC-392E-4EEE-6FE7DC88CA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1E0473-9F92-ADD9-D6C1-BA8D0C154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are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0DDAC74-F90C-2041-E894-D7B76BF04AD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C35FA1B-D04A-0002-1F01-C9D727E9ACE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43B5F5-0882-E78F-2BE6-D67373A8BD6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7C7905-60D8-DDD2-2D71-6247048CC8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71BED01-32B9-B0ED-C3D6-045F9A850F9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6488107-2A79-2FAE-2FFB-50A3BC9A1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E410FB-5969-EEB1-EC4E-A0287C2C76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1B20762-635A-17B6-8933-85350877ADC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9BF3DC-71E1-180D-0BC8-4AB50D8D7D9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BA666-97F2-0C35-584E-D37572D6126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210E32-BD79-6BEA-12B7-F2B5EA8BF17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EEA8496-8F62-0901-5C20-121E82DCB70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3997E5-B38E-A4F2-DFA3-7C266CD00AF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D73A6D-CA98-A40E-04F9-47AE1A824AD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F6A3D92-B3FD-3320-0E75-6DF2A15095A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2AF941-B205-446A-4AA4-80287779F43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7A7244-975A-3BBB-8733-E8A418E6679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2C3253-B0D1-D8A7-466F-4E93EB8F6D9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71CFB-30CE-6E1C-7823-2B3955871B7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01758-278F-9AB2-76AA-51DBED25FD0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347FC72-ECA6-E64D-7862-C647777E068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8CC2B85-C1D8-C30B-CE86-E460F35BCD6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037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24133-F551-6B9F-D0F1-ED2B10C38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FBA118B-5F97-B02D-ECA9-703ABCC96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FB0DD4-FF2F-A4E9-CF04-7D9F7F0E43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EA2F37-F422-7032-B25E-1877C882B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1864193-AA9B-12A4-BC77-A005D198E2F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99E3E-BADB-886C-2E43-63E2A6A41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CD2066C-F27A-BE80-46F6-F708CD11A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24EA1D-AB1F-060E-1170-A9B107F08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71B1BF7-35A3-C005-44CC-AFC4D26DAB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8A60DD0-4942-5180-A59B-B808A2388D7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AB6C76-F21C-3D67-4D55-BC3A3A17FC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968F2D1-BC4F-C20F-4B49-C88FBAA4377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E78CF48-1B71-FB5A-BDA1-B37CD0710D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9EC9FB-90E9-598C-AC6C-9472A30C4F8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0DCA8A-6015-DD5B-9552-76E703AA762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7FBF15B-88A8-DEC8-30D6-F35BAAC1240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96CC370-0A15-806E-BAD5-AF8973ADD5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1D0535-70FC-02ED-F849-46BA15D8F67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E76494-257D-9ABC-44ED-4DC45DA73A6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E9D1390-797F-A430-18BE-4C4EB3F978A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87CBC53-EBD0-0EFC-E8B3-B0E81C383C9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9FC1A16-67E8-3553-F318-577C21780E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69A85E-D9D0-80E9-7AEE-2079C01FBA7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60D30E9-7A38-EE9E-750F-3D68258D862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B9D4AC-B42D-0EC3-753C-7039A0A7876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60784E9-903E-053B-18A4-8CEF0A7269E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E830165-F2E6-9BA0-FDD2-F08EE4461F3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0C37666-7300-1FF6-E92C-5EFCCE1D25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9311E4A-79A9-2788-0FFC-44479262890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A739E15-C3B3-3E38-392C-5E5B705A3C4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4056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F24E8-DE5A-EAAC-20C6-869B677EC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06104D-DFE0-1B9D-5C4F-30D0D97DB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A9E4459-BEDD-3F49-2A68-03B9EAC1ED3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D43ADE-1569-4AA9-7CDB-E9953E329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B92278B-91A4-0105-9389-CBD6AEA6AE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49E500A-402C-E009-6B4E-1A0A9882F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C774D81-542F-FE9C-D2FF-BF8CEE819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7EA7F0-A65F-1C8E-B052-6BB1AF47C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1D0559F-B14C-30C3-F4F4-A11AE995690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274870C-1692-ACC1-3B48-A5872D3F6A3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F9AD68-5844-67E9-0108-50F93F82057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5A665CB-D2D5-629F-BD3D-BB6E602FE41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2C12D-ED72-89A0-AD75-C3DDE9F27B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D6EC852-907F-9A4F-981A-32F7B0C604E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C71255B-1786-2233-3E19-469D721890C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65E6F0-BCA9-BF75-08B6-1A24A171DED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A5AD60-6D8F-C50C-57CB-1E54A6C6329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7157442-E16B-14FE-448F-F5951AEE7FA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BB2BD1B-5B73-7DFF-05D0-DDDE5907CAD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E6FD818-B984-099F-CFE1-9ED957B0490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A081E3-BD7D-9FD1-7F66-4749834A2AF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4AE54A-21CA-0C9E-6824-BB562D51CA5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FDF8425-3224-4376-1B7C-2EA16DBBB3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150F6C9-145F-4633-250D-26E40E3670AE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9166BC4-C3A3-7689-8E41-E0822388BBC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5477CFD-72F1-E01B-CD95-27491896059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77560F-BCCD-DEBD-76F1-2BC3C6397DA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3C075EF-CD45-FC62-837C-5E89A74A93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E48517E-45A0-F80E-32F3-A6CF7E681B1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221C455-623A-A3E4-4989-6E98C5015AF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250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32C76-A69C-6E73-03C3-817C66BA1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BF88BC3-E4C9-FEC4-EA91-205BBCFD2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C21D7C-DC91-C680-5A81-6D401D36651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A89EE-5BD7-1CCC-4A48-1C8176ACA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6683A6-750A-14A9-9E68-92B61E05F1F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A0CB2-6BF0-20ED-6B5B-4387AF544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F637E26-9767-0AF0-214A-D97591106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3B1F1A-92EA-136F-6301-27D168DDA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 was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16CC22C-C07F-B459-1963-1295A0A4AD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E8DB674-2C61-5F04-846A-FB4C1CC536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A0DCC-C3A7-C282-0E86-FF40746143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32024D6-AF40-6BB2-1FBE-9DB0E9BEADD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B95A173-4E5D-EACA-03DF-C8D643B043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62587D-BB14-DD9E-232F-303BC9E032B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DA99EB-E3AB-B3F1-E95D-148F2714310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2E2058-F396-4E62-99F2-79A74AEC9FA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6A8AF0-3B67-7874-6647-EE6D003F1E5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6B4730-17A3-249C-DB17-E5508846C9B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C6E6C7-DBCB-6EBA-8426-044A0EF329E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B3639F-C5B5-1957-9019-ECCCEA62E5E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40A5E1-5CC0-0971-9CAF-AD7907C2AE6E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7E191B-289D-B1AC-C36E-7DD720E7CA8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D1A141B-A3BA-1578-27DC-2B3C40E61B8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B48892-14D2-2A72-E059-565E76F19D9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BF52E8-04AB-F585-8BBA-49E702ACE53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ACDC50-C7EE-DC8D-677E-FD2375A160F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FAA69F-9315-C6DD-AF49-08F5B4D6EFB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468F03-ECBD-A3A8-14F4-0DE90CAE6B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308EA6-EB36-A915-82CB-FC843DE1156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AF9A127-D079-1570-DB54-37D4274C1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18952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F9864-6F5A-E3FB-BC83-81902C6EE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1AEBA65-44A0-C6F4-663A-1E92D61CB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CC9485-7C32-4FAA-6904-2C64C3CAF13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CF68AA-0CA3-A262-0002-30CA6F6DE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41F6AA-5676-916F-1272-034F4AC605B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D86E11-B627-33FE-04D0-08AAA6CCE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F8FF4-5564-4B6F-DD2B-A9CEE582DE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30C2A4-E848-1D56-1BBA-1CBDD633D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 was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have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has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3EE496-AAE8-5CDA-30B9-BB1BBEE5FF3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A35905C-4322-87DC-16F2-22125B2CCE9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10B0B2-1F2C-8E7B-09E7-A9828AA580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D2A870A-CEB0-BFA6-70B9-3F593FAD91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F9BFED0-5637-EA78-FA43-FB63E5F7045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9C6E363-0410-948F-9BF8-6D3133691A6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5531C0-5046-8A27-8F71-FC1EEFF0583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3C60AD-0435-9694-73FF-675AD5F54E7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1834E2-D4E0-75BA-E9FE-CE8FB84FF1B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15F63-6FAA-0308-3FD2-5B1437EB753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481A3B5-933C-60D8-B57B-2E8E3DEF8E8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1ECAFB7-0886-7BF1-E1BA-0299EC09976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481408-8E27-755C-596E-64F2E0DB393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241568-7130-E79D-6A4F-9AA4DCA55FC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4374E33-2C21-6BD1-249D-55BA12C78A5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86F56B-4AE8-B0EC-AB6A-2313044CF625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E55E584-655C-DABF-85E7-068A8A76336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422F22E-57A7-473C-6E55-6FD04527C4A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B18F4D-E1AA-A53C-3225-619A89FDAB2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4192A4-7F9F-3ECE-A597-61074992BFF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16203A5-61AF-A7E9-BC91-A66FCDC8CCC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E452D80-A76F-D284-18FF-50ECE3DD2FFE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1157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3623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954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967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verbs - Powerful verbs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verb is a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powerful verb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84554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C9065-A200-59FC-6FDC-4412170DF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410B2BE-26E0-83DE-28B6-D4920416A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A67B0-3491-CBC9-1144-319E738E14B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8B8A4D-8FC5-E03A-30A9-D72DB80C8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821A4E-CCEA-0610-DE68-751C4F91AAA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E387B2-ECAE-37B5-CA38-7D700D9CF3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5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D8A4D-E7B8-F693-9EE5-16D9A407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107204-F512-5913-81ED-7A35BEC8B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1618B-1FA1-9D37-2387-1FB7731B28D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9F7F9F-46D9-8C7B-AF89-CC3D5D6FFA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840A3D-9584-2438-548A-BDB70130A2F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E35E55-6D66-5F53-D1FB-468CF13CF8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2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3016</Words>
  <Application>Microsoft Office PowerPoint</Application>
  <PresentationFormat>Widescreen</PresentationFormat>
  <Paragraphs>502</Paragraphs>
  <Slides>45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&amp; Subject Agreement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2025-12-22T10:02:26Z</dcterms:modified>
</cp:coreProperties>
</file>