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390" r:id="rId2"/>
    <p:sldId id="506" r:id="rId3"/>
    <p:sldId id="2585" r:id="rId4"/>
    <p:sldId id="2586" r:id="rId5"/>
    <p:sldId id="2587" r:id="rId6"/>
    <p:sldId id="2588" r:id="rId7"/>
    <p:sldId id="2589" r:id="rId8"/>
    <p:sldId id="385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0FF959-F43D-4AE3-9342-AD5403594C0B}" v="6" dt="2025-12-15T12:42:58.2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7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B034F-EAF5-0FEC-4C5D-656ACDE0F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493CD8-FA4B-0A41-F610-73C89C680D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469602-1226-96C0-2EDC-5683C2C278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7DB061-5ED3-329F-B571-ADA75259F7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8039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E6ACE-2576-0809-CDE2-0CF5BFDF6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9D7CFC-E106-3D2B-CE0C-2F8E6E8873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20A548-3A20-579D-8591-D23110F1BA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C0A7A8-5D9C-4E99-8EC1-2D3A901AB8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9379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72D3C9-AF23-2532-4C7B-7C3CD187C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11DDDA-9559-F4FE-A0A1-0800D2323B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24E852-AA59-6F38-F7B0-F46DD2B3A1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7E7E88-7E17-4D49-0EA7-558E85E805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1373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3F06E-7650-7E4D-B085-54BEC7E3E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0AC404-208A-B36E-815F-5396CB2748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0BE18B-71AA-377B-0787-E84C118F73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96370A-AF38-7918-D06B-093A37016B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595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F1D60-520C-7E01-DC91-87D8B32AE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51C2DC-1301-10FB-4203-A5E5AB823B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C2F3B5-54C2-EFF0-4D66-B20BA8210C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AD8586-D15E-EC50-956C-38889E0B89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595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3831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fix the ship.” could become “Emile fixes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as many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sentences as you can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5131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666" y="2485381"/>
            <a:ext cx="822852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villain’s traps does confuse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One of the gems are hidden under the rock.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group of robots are working together to solve the puzzle.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Emile were afraid of the dark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team have finished the quest yesterday.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41 -0.03796 L -0.25612 0.11551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42" y="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CD89C3-C5A1-1355-3B3A-7F2B4E1C5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7530879-7D50-90B6-022E-D52CD9B2F2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F6BEC00-F323-53D6-7106-58A40A8247D4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2784E52-8B32-F2B4-7466-92CC1A780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fix the ship.” could become “Emile fixes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9F3F569-5E92-CBFA-85DA-6DDDEF432DD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as many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sentences as you can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8C4959-DED7-2E54-589B-85387FA15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613BE4C-88BC-392E-4EEE-6FE7DC88CA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1300" y="7783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21E0473-9F92-ADD9-D6C1-BA8D0C154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666" y="2485381"/>
            <a:ext cx="822852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villain’s trap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does confuse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One of the gems are hidden under the rock.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group of robots are working together to solve the puzzle.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Emile were afraid of the dark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team have finished the quest yesterday.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0DDAC74-F90C-2041-E894-D7B76BF04AD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C35FA1B-D04A-0002-1F01-C9D727E9ACE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43B5F5-0882-E78F-2BE6-D67373A8BD6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27C7905-60D8-DDD2-2D71-6247048CC8C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71BED01-32B9-B0ED-C3D6-045F9A850F9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6488107-2A79-2FAE-2FFB-50A3BC9A18A6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0E410FB-5969-EEB1-EC4E-A0287C2C767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1B20762-635A-17B6-8933-85350877ADC9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A9BF3DC-71E1-180D-0BC8-4AB50D8D7D9F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3BA666-97F2-0C35-584E-D37572D6126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8210E32-BD79-6BEA-12B7-F2B5EA8BF17D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EEA8496-8F62-0901-5C20-121E82DCB70C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03997E5-B38E-A4F2-DFA3-7C266CD00AFD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8D73A6D-CA98-A40E-04F9-47AE1A824AD2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F6A3D92-B3FD-3320-0E75-6DF2A15095A3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F2AF941-B205-446A-4AA4-80287779F43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87A7244-975A-3BBB-8733-E8A418E6679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22C3253-B0D1-D8A7-466F-4E93EB8F6D98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F971CFB-30CE-6E1C-7823-2B3955871B7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AE01758-278F-9AB2-76AA-51DBED25FD07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347FC72-ECA6-E64D-7862-C647777E068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08CC2B85-C1D8-C30B-CE86-E460F35BCD6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0376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824133-F551-6B9F-D0F1-ED2B10C38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FBA118B-5F97-B02D-ECA9-703ABCC962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7FB0DD4-FF2F-A4E9-CF04-7D9F7F0E432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EA2F37-F422-7032-B25E-1877C882BD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fix the ship.” could become “Emile fixes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1864193-AA9B-12A4-BC77-A005D198E2F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as many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sentences as you can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E499E3E-BADB-886C-2E43-63E2A6A41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CD2066C-F27A-BE80-46F6-F708CD11AA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1300" y="7783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24EA1D-AB1F-060E-1170-A9B107F081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666" y="2485381"/>
            <a:ext cx="822852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villain’s trap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does confuse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One of the gems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are 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is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hidden under the rock.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group of robots are working together to solve the puzzle.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Emile were afraid of the dark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team have finished the quest yesterday.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71B1BF7-35A3-C005-44CC-AFC4D26DAB6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8A60DD0-4942-5180-A59B-B808A2388D7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AB6C76-F21C-3D67-4D55-BC3A3A17FC2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968F2D1-BC4F-C20F-4B49-C88FBAA4377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E78CF48-1B71-FB5A-BDA1-B37CD0710D6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9EC9FB-90E9-598C-AC6C-9472A30C4F8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F0DCA8A-6015-DD5B-9552-76E703AA762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7FBF15B-88A8-DEC8-30D6-F35BAAC1240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96CC370-0A15-806E-BAD5-AF8973ADD504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91D0535-70FC-02ED-F849-46BA15D8F67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8E76494-257D-9ABC-44ED-4DC45DA73A65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E9D1390-797F-A430-18BE-4C4EB3F978A1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87CBC53-EBD0-0EFC-E8B3-B0E81C383C9D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9FC1A16-67E8-3553-F318-577C21780E1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769A85E-D9D0-80E9-7AEE-2079C01FBA7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60D30E9-7A38-EE9E-750F-3D68258D862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EB9D4AC-B42D-0EC3-753C-7039A0A7876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60784E9-903E-053B-18A4-8CEF0A7269E1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E830165-F2E6-9BA0-FDD2-F08EE4461F32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0C37666-7300-1FF6-E92C-5EFCCE1D25E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9311E4A-79A9-2788-0FFC-44479262890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2A739E15-C3B3-3E38-392C-5E5B705A3C42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4056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6F24E8-DE5A-EAAC-20C6-869B677EC9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F06104D-DFE0-1B9D-5C4F-30D0D97DBF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A9E4459-BEDD-3F49-2A68-03B9EAC1ED34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6D43ADE-1569-4AA9-7CDB-E9953E3296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fix the ship.” could become “Emile fixes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B92278B-91A4-0105-9389-CBD6AEA6AE4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as many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sentences as you can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49E500A-402C-E009-6B4E-1A0A9882F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C774D81-542F-FE9C-D2FF-BF8CEE8198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1300" y="7783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7EA7F0-A65F-1C8E-B052-6BB1AF47C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666" y="2485381"/>
            <a:ext cx="822852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villain’s trap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does confuse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One of the gems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are 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is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hidden under the rock.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group of robots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are 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is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working together to solve the puzzle.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Emile were afraid of the dark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team have finished the quest yesterday.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1D0559F-B14C-30C3-F4F4-A11AE995690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274870C-1692-ACC1-3B48-A5872D3F6A3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F9AD68-5844-67E9-0108-50F93F82057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5A665CB-D2D5-629F-BD3D-BB6E602FE41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FE2C12D-ED72-89A0-AD75-C3DDE9F27BC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D6EC852-907F-9A4F-981A-32F7B0C604E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C71255B-1786-2233-3E19-469D721890C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865E6F0-BCA9-BF75-08B6-1A24A171DED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BA5AD60-6D8F-C50C-57CB-1E54A6C63292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7157442-E16B-14FE-448F-F5951AEE7FA7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BB2BD1B-5B73-7DFF-05D0-DDDE5907CAD2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E6FD818-B984-099F-CFE1-9ED957B0490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A081E3-BD7D-9FD1-7F66-4749834A2AF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A4AE54A-21CA-0C9E-6824-BB562D51CA5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FDF8425-3224-4376-1B7C-2EA16DBBB31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150F6C9-145F-4633-250D-26E40E3670AE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9166BC4-C3A3-7689-8E41-E0822388BBCC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5477CFD-72F1-E01B-CD95-274918960598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C77560F-BCCD-DEBD-76F1-2BC3C6397DA8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3C075EF-CD45-FC62-837C-5E89A74A937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E48517E-45A0-F80E-32F3-A6CF7E681B1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221C455-623A-A3E4-4989-6E98C5015AF2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8250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D32C76-A69C-6E73-03C3-817C66BA1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BF88BC3-E4C9-FEC4-EA91-205BBCFD2A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AC21D7C-DC91-C680-5A81-6D401D36651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A89EE-5BD7-1CCC-4A48-1C8176ACA2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fix the ship.” could become “Emile fixes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76683A6-750A-14A9-9E68-92B61E05F1FB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as many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sentences as you can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A0CB2-6BF0-20ED-6B5B-4387AF544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F637E26-9767-0AF0-214A-D97591106F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1300" y="7783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F3B1F1A-92EA-136F-6301-27D168DDA8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666" y="2485381"/>
            <a:ext cx="822852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villain’s trap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does confuse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One of the gems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are 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is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hidden under the rock.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group of robots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are 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is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working together to solve the puzzle.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were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 was 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afraid of the dark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team have finished the quest yesterday.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16CC22C-C07F-B459-1963-1295A0A4AD3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E8DB674-2C61-5F04-846A-FB4C1CC5369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9A0DCC-C3A7-C282-0E86-FF407461437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32024D6-AF40-6BB2-1FBE-9DB0E9BEADD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B95A173-4E5D-EACA-03DF-C8D643B0438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262587D-BB14-DD9E-232F-303BC9E032B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9DA99EB-E3AB-B3F1-E95D-148F2714310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82E2058-F396-4E62-99F2-79A74AEC9FA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76A8AF0-3B67-7874-6647-EE6D003F1E54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56B4730-17A3-249C-DB17-E5508846C9B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8C6E6C7-DBCB-6EBA-8426-044A0EF329E9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AB3639F-C5B5-1957-9019-ECCCEA62E5E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40A5E1-5CC0-0971-9CAF-AD7907C2AE6E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27E191B-289D-B1AC-C36E-7DD720E7CA83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D1A141B-A3BA-1578-27DC-2B3C40E61B8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B48892-14D2-2A72-E059-565E76F19D97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BBF52E8-04AB-F585-8BBA-49E702ACE531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2ACDC50-C7EE-DC8D-677E-FD2375A160F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5FAA69F-9315-C6DD-AF49-08F5B4D6EFB7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0468F03-ECBD-A3A8-14F4-0DE90CAE6B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1308EA6-EB36-A915-82CB-FC843DE1156F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BAF9A127-D079-1570-DB54-37D4274C193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18952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F9864-6F5A-E3FB-BC83-81902C6EE2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1AEBA65-44A0-C6F4-663A-1E92D61CB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6CC9485-7C32-4FAA-6904-2C64C3CAF13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5CF68AA-0CA3-A262-0002-30CA6F6DE6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fix the ship.” could become “Emile fixes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D41F6AA-5676-916F-1272-034F4AC605B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as many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sentences as you can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9D86E11-B627-33FE-04D0-08AAA6CCE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E7F8FF4-5564-4B6F-DD2B-A9CEE582DE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1300" y="7783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030C2A4-E848-1D56-1BBA-1CBDD633D8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666" y="2485381"/>
            <a:ext cx="822852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villain’s trap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does confuse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One of the gems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are 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is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hidden under the rock.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group of robots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are 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is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working together to solve the puzzle.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were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 was 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afraid of the dark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team </a:t>
            </a:r>
            <a:r>
              <a:rPr lang="en-GB" altLang="en-US" sz="24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have </a:t>
            </a:r>
            <a:r>
              <a:rPr lang="en-GB" altLang="en-US" sz="2400" dirty="0">
                <a:solidFill>
                  <a:srgbClr val="FF0000"/>
                </a:solidFill>
                <a:latin typeface="Andika" panose="02000000000000000000" pitchFamily="2" charset="0"/>
              </a:rPr>
              <a:t>has 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finished the quest yesterday.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03EE496-AAE8-5CDA-30B9-BB1BBEE5FF3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A35905C-4322-87DC-16F2-22125B2CCE9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10B0B2-1F2C-8E7B-09E7-A9828AA5807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3D2A870A-CEB0-BFA6-70B9-3F593FAD911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F9BFED0-5637-EA78-FA43-FB63E5F7045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9C6E363-0410-948F-9BF8-6D3133691A6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D5531C0-5046-8A27-8F71-FC1EEFF0583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3C60AD-0435-9694-73FF-675AD5F54E79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E1834E2-D4E0-75BA-E9FE-CE8FB84FF1BF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15F63-6FAA-0308-3FD2-5B1437EB753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481A3B5-933C-60D8-B57B-2E8E3DEF8E87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1ECAFB7-0886-7BF1-E1BA-0299EC09976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D481408-8E27-755C-596E-64F2E0DB393F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2241568-7130-E79D-6A4F-9AA4DCA55FC5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4374E33-2C21-6BD1-249D-55BA12C78A5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886F56B-4AE8-B0EC-AB6A-2313044CF625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E55E584-655C-DABF-85E7-068A8A76336C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422F22E-57A7-473C-6E55-6FD04527C4AB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1B18F4D-E1AA-A53C-3225-619A89FDAB2B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4192A4-7F9F-3ECE-A597-61074992BFF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16203A5-61AF-A7E9-BC91-A66FCDC8CCC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E452D80-A76F-D284-18FF-50ECE3DD2FFE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91157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285750"/>
          <a:ext cx="11982451" cy="5953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392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199072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3623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8954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9676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GVerb5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Types of verbs - Powerful verbs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verb is a </a:t>
                      </a:r>
                      <a:r>
                        <a:rPr lang="en-GB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powerful verb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784554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772</Words>
  <Application>Microsoft Office PowerPoint</Application>
  <PresentationFormat>Widescreen</PresentationFormat>
  <Paragraphs>110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2025-12-22T10:02:36Z</dcterms:modified>
</cp:coreProperties>
</file>