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438" r:id="rId3"/>
    <p:sldId id="439" r:id="rId4"/>
    <p:sldId id="440" r:id="rId5"/>
    <p:sldId id="474" r:id="rId6"/>
    <p:sldId id="475" r:id="rId7"/>
    <p:sldId id="473" r:id="rId8"/>
    <p:sldId id="441" r:id="rId9"/>
    <p:sldId id="468" r:id="rId10"/>
    <p:sldId id="445" r:id="rId11"/>
    <p:sldId id="446" r:id="rId12"/>
    <p:sldId id="447" r:id="rId13"/>
    <p:sldId id="469" r:id="rId14"/>
    <p:sldId id="470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B4173-B9BF-4875-9837-C4F8B8EF83D2}" v="2" dt="2025-12-09T12:57:59.2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D9544095-058C-7B4C-A677-AA4DB9680621}"/>
              </a:ext>
            </a:extLst>
          </p:cNvPr>
          <p:cNvSpPr/>
          <p:nvPr/>
        </p:nvSpPr>
        <p:spPr>
          <a:xfrm>
            <a:off x="9250638" y="5751824"/>
            <a:ext cx="2656660" cy="91126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C9065-A200-59FC-6FDC-4412170DF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410B2BE-26E0-83DE-28B6-D4920416A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A67B0-3491-CBC9-1144-319E738E14B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8B8A4D-8FC5-E03A-30A9-D72DB80C8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821A4E-CCEA-0610-DE68-751C4F91AAA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E387B2-ECAE-37B5-CA38-7D700D9CF3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5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D8A4D-E7B8-F693-9EE5-16D9A407D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107204-F512-5913-81ED-7A35BEC8B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1618B-1FA1-9D37-2387-1FB7731B28D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9F7F9F-46D9-8C7B-AF89-CC3D5D6FFA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840A3D-9584-2438-548A-BDB70130A2F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E35E55-6D66-5F53-D1FB-468CF13CF8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2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Microsoft Office PowerPoint</Application>
  <PresentationFormat>Widescreen</PresentationFormat>
  <Paragraphs>152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2025-12-22T10:02:55Z</dcterms:modified>
</cp:coreProperties>
</file>