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90" r:id="rId2"/>
    <p:sldId id="274" r:id="rId3"/>
    <p:sldId id="480" r:id="rId4"/>
    <p:sldId id="481" r:id="rId5"/>
    <p:sldId id="482" r:id="rId6"/>
    <p:sldId id="483" r:id="rId7"/>
    <p:sldId id="484" r:id="rId8"/>
    <p:sldId id="363" r:id="rId9"/>
    <p:sldId id="365" r:id="rId10"/>
    <p:sldId id="478" r:id="rId11"/>
    <p:sldId id="479" r:id="rId12"/>
    <p:sldId id="381" r:id="rId13"/>
    <p:sldId id="360" r:id="rId14"/>
    <p:sldId id="366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54F09E-C666-4A27-83A0-C916CE94DD5C}" v="1" dt="2025-12-18T12:19:38.587"/>
    <p1510:client id="{8B86E07D-E2B5-44FB-8512-459F8774468F}" v="544" dt="2025-12-18T12:17:36.0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17AFEA14-CC06-4AC6-9658-4AFA71B8E2E2}">
      <dgm:prSet phldrT="[Text]" custT="1"/>
      <dgm:spPr/>
      <dgm:t>
        <a:bodyPr/>
        <a:lstStyle/>
        <a:p>
          <a:r>
            <a:rPr lang="en-GB" sz="1400"/>
            <a:t>Prepositions</a:t>
          </a:r>
          <a:endParaRPr lang="en-GB" sz="1400" dirty="0"/>
        </a:p>
      </dgm:t>
    </dgm:pt>
    <dgm:pt modelId="{261756D6-64B4-4DAC-8FFD-3EE38211C2E7}" type="parTrans" cxnId="{D4C6C2F4-2330-46E1-BC9B-97B671494A64}">
      <dgm:prSet/>
      <dgm:spPr/>
    </dgm:pt>
    <dgm:pt modelId="{2523FCCA-4010-432B-8D90-892AE5748714}" type="sibTrans" cxnId="{D4C6C2F4-2330-46E1-BC9B-97B671494A6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4B5B296E-B43F-43E6-B50E-F81CC42803D0}" type="pres">
      <dgm:prSet presAssocID="{261756D6-64B4-4DAC-8FFD-3EE38211C2E7}" presName="Name19" presStyleLbl="parChTrans1D2" presStyleIdx="2" presStyleCnt="4"/>
      <dgm:spPr/>
    </dgm:pt>
    <dgm:pt modelId="{2868AD78-ABD0-4927-8998-51ECBEBA9830}" type="pres">
      <dgm:prSet presAssocID="{17AFEA14-CC06-4AC6-9658-4AFA71B8E2E2}" presName="Name21" presStyleCnt="0"/>
      <dgm:spPr/>
    </dgm:pt>
    <dgm:pt modelId="{A512400B-2B88-47E0-869A-C812C6599F48}" type="pres">
      <dgm:prSet presAssocID="{17AFEA14-CC06-4AC6-9658-4AFA71B8E2E2}" presName="level2Shape" presStyleLbl="node2" presStyleIdx="2" presStyleCnt="4"/>
      <dgm:spPr/>
    </dgm:pt>
    <dgm:pt modelId="{2D89348B-73DF-47AE-82C1-19EAC6171D61}" type="pres">
      <dgm:prSet presAssocID="{17AFEA14-CC06-4AC6-9658-4AFA71B8E2E2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73197ABA-C8FF-45A2-869D-22E2618F7815}" type="presOf" srcId="{17AFEA14-CC06-4AC6-9658-4AFA71B8E2E2}" destId="{A512400B-2B88-47E0-869A-C812C6599F48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E2A20FD4-9B72-437F-B945-08FB9AA5BE7E}" type="presOf" srcId="{261756D6-64B4-4DAC-8FFD-3EE38211C2E7}" destId="{4B5B296E-B43F-43E6-B50E-F81CC42803D0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D4C6C2F4-2330-46E1-BC9B-97B671494A64}" srcId="{11C582FB-D301-4A67-835D-4CB7CEB50770}" destId="{17AFEA14-CC06-4AC6-9658-4AFA71B8E2E2}" srcOrd="2" destOrd="0" parTransId="{261756D6-64B4-4DAC-8FFD-3EE38211C2E7}" sibTransId="{2523FCCA-4010-432B-8D90-892AE5748714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8B6D186E-2114-4730-996A-1638E0365C22}" type="presParOf" srcId="{0810A678-E60C-4760-BC00-63A28DF49489}" destId="{4B5B296E-B43F-43E6-B50E-F81CC42803D0}" srcOrd="4" destOrd="0" presId="urn:microsoft.com/office/officeart/2005/8/layout/hierarchy6"/>
    <dgm:cxn modelId="{1DD8E41F-304A-4291-AE29-C081D6E4D23D}" type="presParOf" srcId="{0810A678-E60C-4760-BC00-63A28DF49489}" destId="{2868AD78-ABD0-4927-8998-51ECBEBA9830}" srcOrd="5" destOrd="0" presId="urn:microsoft.com/office/officeart/2005/8/layout/hierarchy6"/>
    <dgm:cxn modelId="{EB07057A-5ABD-4E42-A2F2-9389FFA97F85}" type="presParOf" srcId="{2868AD78-ABD0-4927-8998-51ECBEBA9830}" destId="{A512400B-2B88-47E0-869A-C812C6599F48}" srcOrd="0" destOrd="0" presId="urn:microsoft.com/office/officeart/2005/8/layout/hierarchy6"/>
    <dgm:cxn modelId="{3623AA5B-C9B8-489B-9E4F-2F4C9BAF66DD}" type="presParOf" srcId="{2868AD78-ABD0-4927-8998-51ECBEBA9830}" destId="{2D89348B-73DF-47AE-82C1-19EAC6171D61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115592"/>
          <a:ext cx="6082687" cy="1554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80366" y="161124"/>
        <a:ext cx="5991623" cy="1463514"/>
      </dsp:txXfrm>
    </dsp:sp>
    <dsp:sp modelId="{33643D00-C75E-4DF5-A0F0-DFA21355EB8A}">
      <dsp:nvSpPr>
        <dsp:cNvPr id="0" name=""/>
        <dsp:cNvSpPr/>
      </dsp:nvSpPr>
      <dsp:spPr>
        <a:xfrm>
          <a:off x="967667" y="1670170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2223696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670170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552713" y="2223696"/>
        <a:ext cx="1858570" cy="1213870"/>
      </dsp:txXfrm>
    </dsp:sp>
    <dsp:sp modelId="{4B5B296E-B43F-43E6-B50E-F81CC42803D0}">
      <dsp:nvSpPr>
        <dsp:cNvPr id="0" name=""/>
        <dsp:cNvSpPr/>
      </dsp:nvSpPr>
      <dsp:spPr>
        <a:xfrm>
          <a:off x="4976178" y="1670170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12400B-2B88-47E0-869A-C812C6599F48}">
      <dsp:nvSpPr>
        <dsp:cNvPr id="0" name=""/>
        <dsp:cNvSpPr/>
      </dsp:nvSpPr>
      <dsp:spPr>
        <a:xfrm>
          <a:off x="502927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Prepositions</a:t>
          </a:r>
          <a:endParaRPr lang="en-GB" sz="1400" kern="1200" dirty="0"/>
        </a:p>
      </dsp:txBody>
      <dsp:txXfrm>
        <a:off x="5067043" y="2223696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670170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2185931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7581374" y="2223696"/>
        <a:ext cx="2332599" cy="12138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5" Type="http://schemas.openxmlformats.org/officeDocument/2006/relationships/hyperlink" Target="https://forms.office.com/Pages/ResponsePage.aspx?id=KXI8YMEiwUOjgEvkVqYFjsqqRugkSxNLsNDyMI4WsoRUQUM5SjFDTThIV1EyR08zUzg4V0NCNkYxWC4u" TargetMode="Externa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2"/>
    </mc:Choice>
    <mc:Fallback xmlns="">
      <p:transition spd="slow" advTm="3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7CCA4-1599-CEEF-01C4-645860DD5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BE012C6-A4AC-39F7-7AD0-36BFED632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F4270ED-EB14-7F33-D79F-9670D5858BEC}"/>
              </a:ext>
            </a:extLst>
          </p:cNvPr>
          <p:cNvSpPr txBox="1"/>
          <p:nvPr/>
        </p:nvSpPr>
        <p:spPr>
          <a:xfrm>
            <a:off x="479146" y="4102912"/>
            <a:ext cx="11233699" cy="851297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44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9108D5-B990-52D3-AF1A-1A6CB8EB84BF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0140F-80C1-069F-EF6E-EF77D6F4EBF4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0074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238">
        <p159:morph option="byObject"/>
      </p:transition>
    </mc:Choice>
    <mc:Fallback xmlns="">
      <p:transition spd="slow" advTm="12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29153-D4D7-02EB-E035-C82FFA2A2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3C5107A-6DA8-621B-D842-CF78957DC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3824DE2-8824-EB8B-A733-DA876D818F44}"/>
              </a:ext>
            </a:extLst>
          </p:cNvPr>
          <p:cNvSpPr txBox="1"/>
          <p:nvPr/>
        </p:nvSpPr>
        <p:spPr>
          <a:xfrm>
            <a:off x="479146" y="4102912"/>
            <a:ext cx="11233699" cy="2451735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138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C18C2E-01D1-9299-300C-4F41C3AF1596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E3F3E3-36FD-5A11-B67F-C5166C5205AD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extLst>
      <p:ext uri="{BB962C8B-B14F-4D97-AF65-F5344CB8AC3E}">
        <p14:creationId xmlns:p14="http://schemas.microsoft.com/office/powerpoint/2010/main" val="3160577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33">
        <p159:morph option="byObject"/>
      </p:transition>
    </mc:Choice>
    <mc:Fallback xmlns="">
      <p:transition spd="slow" advTm="533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2581792" y="1607401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2581792" y="2294092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2581792" y="2963643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2581792" y="1607401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2581792" y="2285522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2581792" y="2972213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54232" y="627315"/>
            <a:ext cx="10283535" cy="81096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2581792" y="362175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2581792" y="4942611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2581792" y="430749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2581792" y="3635856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2581792" y="429892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2581792" y="4951181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2581792" y="5620656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2581792" y="5620656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13"/>
    </mc:Choice>
    <mc:Fallback xmlns="">
      <p:transition spd="slow" advTm="50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" grpId="0" animBg="1"/>
      <p:bldP spid="4" grpId="0" animBg="1"/>
      <p:bldP spid="8" grpId="0" animBg="1"/>
      <p:bldP spid="9" grpId="0" animBg="1"/>
      <p:bldP spid="12" grpId="0" animBg="1"/>
      <p:bldP spid="20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spot them!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with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46435" y="2044609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81774" y="2010613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68"/>
    </mc:Choice>
    <mc:Fallback xmlns="">
      <p:transition spd="slow" advTm="42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with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  <p:sp>
        <p:nvSpPr>
          <p:cNvPr id="3" name="Rectangle: Rounded Corners 2">
            <a:hlinkClick r:id="rId5"/>
            <a:extLst>
              <a:ext uri="{FF2B5EF4-FFF2-40B4-BE49-F238E27FC236}">
                <a16:creationId xmlns:a16="http://schemas.microsoft.com/office/drawing/2014/main" id="{646EBE2D-E4A2-B69F-4D4C-DBCAAC07873B}"/>
              </a:ext>
            </a:extLst>
          </p:cNvPr>
          <p:cNvSpPr/>
          <p:nvPr/>
        </p:nvSpPr>
        <p:spPr>
          <a:xfrm>
            <a:off x="3646466" y="6156530"/>
            <a:ext cx="5530727" cy="61780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1"/>
    </mc:Choice>
    <mc:Fallback xmlns="">
      <p:transition spd="slow" advTm="32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28" grpId="0"/>
      <p:bldP spid="36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"/>
    </mc:Choice>
    <mc:Fallback xmlns="">
      <p:transition spd="slow" advTm="9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2231560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65762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677">
        <p159:morph option="byObject"/>
      </p:transition>
    </mc:Choice>
    <mc:Fallback xmlns="">
      <p:transition spd="slow" advTm="677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8187293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507876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40">
        <p159:morph option="byObject"/>
      </p:transition>
    </mc:Choice>
    <mc:Fallback xmlns="">
      <p:transition spd="slow" advTm="54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4811050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169720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88">
        <p159:morph option="byObject"/>
      </p:transition>
    </mc:Choice>
    <mc:Fallback xmlns="">
      <p:transition spd="slow" advTm="588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482B-2A28-EF6F-659C-5500CDF7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9C435E2-2F44-D07B-06FE-A9E257AD9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03AD56-4C97-0DD7-8D89-61FFD74D8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20FDE-DCEA-89D6-FE11-371F685F4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B7E5642-7084-1DC7-A758-7C45BED73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472422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08E0FCB-DE07-78A6-441F-BCE8C3C365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AF2DD-EAD1-D034-D451-16B37327CF96}"/>
              </a:ext>
            </a:extLst>
          </p:cNvPr>
          <p:cNvSpPr txBox="1"/>
          <p:nvPr/>
        </p:nvSpPr>
        <p:spPr>
          <a:xfrm>
            <a:off x="2848609" y="4624297"/>
            <a:ext cx="8552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</a:t>
            </a:r>
            <a:r>
              <a:rPr lang="en-GB" sz="2400" i="1" u="sng" dirty="0"/>
              <a:t>prepositions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2725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16">
        <p159:morph option="byObject"/>
      </p:transition>
    </mc:Choice>
    <mc:Fallback xmlns="">
      <p:transition spd="slow" advTm="516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6B3A1-5615-D5F5-29A3-3B9F9CE50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0F2CAC1-1147-CA8B-16DE-99C2AEB90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4323415-BBC6-06B6-425E-155E52F757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17F7E-B79D-7697-FFE1-63EDC86840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BDB1F3C-BE6A-A045-AA3E-00F88ED765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997932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B413B5E-CBB3-8A49-BC7A-C15F1D6E85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361603-6910-34D6-D1C5-0143ED574D17}"/>
              </a:ext>
            </a:extLst>
          </p:cNvPr>
          <p:cNvSpPr txBox="1"/>
          <p:nvPr/>
        </p:nvSpPr>
        <p:spPr>
          <a:xfrm>
            <a:off x="2848609" y="4624297"/>
            <a:ext cx="8552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</a:t>
            </a:r>
            <a:r>
              <a:rPr lang="en-GB" sz="2400" i="1" u="sng" dirty="0"/>
              <a:t>prepositions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11386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53">
        <p159:morph option="byObject"/>
      </p:transition>
    </mc:Choice>
    <mc:Fallback xmlns="">
      <p:transition spd="slow" advTm="553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157749"/>
            <a:ext cx="10283534" cy="14819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 relationship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things.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2085951" y="557296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8451409" y="563026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4923934" y="715790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4379429" y="569136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7603301" y="569136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776C87B-52F1-70BF-06A5-4A43260FAC10}"/>
              </a:ext>
            </a:extLst>
          </p:cNvPr>
          <p:cNvSpPr txBox="1">
            <a:spLocks/>
          </p:cNvSpPr>
          <p:nvPr/>
        </p:nvSpPr>
        <p:spPr>
          <a:xfrm>
            <a:off x="954234" y="3865356"/>
            <a:ext cx="10283534" cy="14819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usually relates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place, time or cause.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8"/>
    </mc:Choice>
    <mc:Fallback xmlns="">
      <p:transition spd="slow" advTm="25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02005 -0.2356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-1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11" grpId="0" animBg="1"/>
      <p:bldP spid="1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7" y="5069794"/>
            <a:ext cx="2646948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9137566" y="5069468"/>
            <a:ext cx="2646948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07479" y="448404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3870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4758">
        <p159:morph option="byObject"/>
      </p:transition>
    </mc:Choice>
    <mc:Fallback xmlns="">
      <p:transition spd="slow" advTm="47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1|0.8|0.7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7|0.6|0.6|0.5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4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594</Words>
  <Application>Microsoft Office PowerPoint</Application>
  <PresentationFormat>Widescreen</PresentationFormat>
  <Paragraphs>97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spot them!</vt:lpstr>
      <vt:lpstr>How did you do?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2025-12-22T10:02:15Z</dcterms:modified>
</cp:coreProperties>
</file>