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506" r:id="rId3"/>
    <p:sldId id="507" r:id="rId4"/>
    <p:sldId id="508" r:id="rId5"/>
    <p:sldId id="509" r:id="rId6"/>
    <p:sldId id="510" r:id="rId7"/>
    <p:sldId id="511" r:id="rId8"/>
    <p:sldId id="512" r:id="rId9"/>
    <p:sldId id="513" r:id="rId10"/>
    <p:sldId id="514" r:id="rId11"/>
    <p:sldId id="515" r:id="rId12"/>
    <p:sldId id="516" r:id="rId13"/>
    <p:sldId id="517" r:id="rId14"/>
    <p:sldId id="518" r:id="rId15"/>
    <p:sldId id="519" r:id="rId16"/>
    <p:sldId id="520" r:id="rId17"/>
    <p:sldId id="521" r:id="rId18"/>
    <p:sldId id="522" r:id="rId19"/>
    <p:sldId id="2594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D5FB5-9C61-4C17-8C80-0C4FA7205042}" v="1" dt="2025-12-18T12:20:36.468"/>
    <p1510:client id="{8B86E07D-E2B5-44FB-8512-459F8774468F}" v="544" dt="2025-12-18T12:17:36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58015-6013-433E-53CD-E45539313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581D40-BC71-8CF0-7BA8-4477E37FA1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93A6A7-75B0-34E8-62DA-CEF199D6B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F27363-3604-D7CF-BAC9-C1B3A9D5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480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73036-7E7A-C12B-4104-79967695B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0F3972-BA38-A732-8FD9-3C185FA24D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D9379B-41B5-6684-F372-E164D9DBB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B5430-B701-2A30-8785-FE1E1CEC1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291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2056B-BCA5-8768-9A9F-A18EE9B71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0015F3-5F3A-46E9-C4D6-4B129E5C79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994B89-2A7B-65D0-1D3D-050660401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BBC29-6737-74DD-1C8F-93EC59002A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616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A2379-5591-0837-2252-FD0173CEE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E2F88B-95DC-ECCE-96C7-F709E8349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03394-005F-D49A-1B7D-E9FA43B0E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B4FF6-9440-BA32-AED7-6B276672C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260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BB218-119E-7322-4A62-5CEFAD372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9BBD79-C94E-E063-40F7-F9E467A2F4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7E565-E5D5-2A1B-1E40-AF0FDE6B09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16525-C032-8392-4C98-32BEB2E280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71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39A17-D9EB-AA08-9655-E36BADF58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C77C5C-7AC6-EFD6-0D67-7064909057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A0CF73-CB9E-44C3-5E1C-8550A2C88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EA1C0-1758-3DC0-D5DD-7B2CA29D9C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51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B63D5-1539-0B4E-641B-A4ED4E6EE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F74513-2769-FC3F-CA52-2C20488BE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0DADB9-6FB8-9C2F-7575-65E46F1422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EFCF9-BAFE-310F-9BE7-5F0EB0D6F7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676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276CF-572A-0454-B75A-B7001A1F1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65A7A-72E1-BDEE-4D5B-68B710801B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C8D99D-3B8F-4BEA-6711-7FB66F1213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DC85DE-8A12-6705-2AAD-5DDB2A6C4B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129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C16A0-EFFF-A518-17D8-607D9721A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BE2905-C831-292D-688E-642DC1B00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E9A68D-6C99-08BC-2C75-141FD99E8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11A6C-1B45-04CA-90A5-4868FA60E5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866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92835-C204-3E82-2ADD-7C4C085A2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C45462-9B16-CBD9-5508-CFC20CB2E4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F6644-C97C-18C7-EA2A-7301970087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AEE69C-857D-2241-251B-517094BD4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520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7BF3C-95F4-A6D0-E6DB-3EE612A59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4DA2AE-CFAA-4052-C3D5-EB5EE05C61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91C45D-B7EA-4B06-6ED5-8A4C570820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492C0-7B77-007F-A3C4-0BE9D97A7E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719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1968A-F185-9AD8-C20B-7F7540784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8BD9C-1904-AEA0-78AD-5FA938FBB2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E0A17-CC93-95FC-4606-E0848E18E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2F656C-09FF-4F3A-59BE-6D6A231699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308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96C20-BBC6-8927-7818-0420FD66B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ED90BA-2F4A-FAC1-22EC-4A6EA434F9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21973D-0520-5CBA-1B74-61C998CB4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E48DD-3BAA-A442-4DBC-B69B9F54EF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976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AEDF3-1CB3-3660-1114-C87C50653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6649C5-E2A8-71A9-2F99-DB21ED51C5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21D3D0-640E-85B9-CB71-3445C35857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9DF29-CABA-F0ED-169F-D4BA238433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726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C3E5F-3AFD-A519-B9A0-058D5B3C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9A0DDB-8250-617C-8CFF-7C262E03F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CD9FA4-2BF7-4BC2-F3CE-FDA40403DE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64BF54-E7AF-A295-C1B6-9A8A4D173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0793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D0C1A-8B69-EA95-EFDF-69DB99C2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6DCD5A-2557-DE3E-9740-A2F5637103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5179AA-E075-45FF-16D7-ABE4D5905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D9CD59-51F7-60CC-278B-4812B08B1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72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"/>
    </mc:Choice>
    <mc:Fallback xmlns="">
      <p:transition spd="slow" advTm="3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A94BA-99E2-6E20-1DB9-102E8EAD3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B9ACF3-7CDF-2AD2-E845-A69553EF3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643C2D-B833-2344-3661-AE61359E1DA0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A637E-C475-2B26-351F-920231855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6F32FF-6281-01AD-00AB-475339A4C5B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61D8FED-0727-3E47-AAB0-C487ED661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EFC9E2-54CC-8C2F-6E5D-7381ABD0EC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9CFF65-277A-C648-E318-1A5524033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519BCC9-66F4-C938-04B9-C85C34D7AAC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1847AF7-7B2E-31CA-9254-65AAF8374E3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5A79D9-B917-C3B3-7386-955FB9ACBD3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378D859-BF9E-4F47-6073-36CDDD630A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2CB767-7CDB-1B64-12E9-4A728445A5F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AFB7693-0F0B-8401-9686-0F0110456C7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D74C16-4666-44C2-2A36-A9CE3CA2052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F0934F-11F6-1AF0-5BA3-0010C224CCD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90B107-8EC9-8125-C444-C4377E16065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6522B35-2DEF-DC7A-E165-AEA51C78B75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7387A7-64F5-837D-338F-54376B9F2706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5161EB-043D-816B-16ED-18FD9E8F6370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823B7B7-65D9-4599-EAD5-3EE301912DF2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258F3E1-F6A5-8CB2-098F-23B446E6092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26E050-7200-7EA5-523D-BCEF7D6CB53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F54F1C-54CC-97C0-4E7C-80654CA572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083C992-7AAD-FC86-9446-3EC409089BD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B79DED7-48FD-6D72-E8E9-F512D64456F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D43865-533E-6042-46DC-C00639230F4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2BF3B4-3778-D1F7-EF04-0A3F42597E4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269CC1-F07D-23C5-B34F-49536849D09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DA020E24-6BB2-5736-BB36-A1DCEA1909C5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05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6256B-A6D1-A6F2-65E4-EA7E50B0A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466BF4-2278-6029-9E2E-1A58486D5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538AC80-ACD8-9B2C-5BC3-D85FF58EECC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938EDF-147D-02EA-8C6C-52604045B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AB45AA-865F-D637-216F-331F0307355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1574A7-C15D-F896-3D6F-8B90EE65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BEBFF5E-6526-49AF-C357-44A299B11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1FA1B9-0BA1-9B6C-0FD7-B3B62B295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around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44E36EB-57C2-7143-FA3D-EAB0A50F38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4C3A3D8-D0D9-F821-4E9D-DBB34BA4CC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B173BE-87D2-1EA6-5435-2A096BECB5D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B55C2BF-D263-754F-E9CA-3A4895D640E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5F5155-570B-D877-9F40-B3EE13249E2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16D63D-C6FA-E227-D2BD-31A89511053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6FA02F5-8AF9-D0C1-644E-03A9449BB6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233E6DE-6EEE-1404-BC55-A376C7D7C8EB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34D861-CDBC-9B1D-1078-6297C2E478E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FE0558-1907-8E8A-5BA3-F401136F7C4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4D4A02-C63E-C28F-1164-E05E520703B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6888BF5-0172-F4B4-69B4-E862067595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57B5FA9-60E6-9793-F123-5175E285B85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6F90DD-9139-A4C8-12B8-747E1FF89D1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6D60C56-86F7-606A-189F-D4B21DDE47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CB8E41-F695-E071-A940-40D3AE11D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1276ACC-85E7-EEA5-140C-2B45F4F991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668EEE4-A597-D5CE-D121-0EC8B5A24E0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08FB19C-18B6-A93A-8054-47CAC537CB7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87F472-A3EA-B071-2C83-50B1231DD19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739FEB2-7523-298E-3A20-0770CA08F1B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ED44866-014A-95D0-5AEE-397407007E2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4547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1">
        <p:fade/>
      </p:transition>
    </mc:Choice>
    <mc:Fallback xmlns="">
      <p:transition spd="med" advTm="551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7D3FE-20BB-9AB0-5B0F-3F63CFAF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A58DDB-B2F3-3B9A-F4B6-612B3D833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221D68-571C-0C35-5CBB-E7C3EF4580D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0D056B-DC44-F603-12F1-798D284F8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A87324-5ACF-3C7F-5419-366BFD51E39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261823F-2F49-B8BC-8306-EAFFB2C35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CE7AFD-E89E-EAA6-7174-5952B9F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EA0908-4C49-19BE-D319-2B4FEEF49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A77D4CE-812B-7090-D344-C43AB3CAA0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8AF5BCB-1872-FAD1-D314-F0A14D142D1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383704-7B7D-2F77-E0F2-02E177535C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798DE3A-E5D9-33DD-08D5-9670D29562D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62D6F32-0240-CD41-64A9-2E92748A419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7EBA390-592E-F7C5-2841-C13986EC5E1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86AB9B-D95C-AEC1-5D72-D35EB2078A3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CE43EF3-AA82-7FE6-9D52-3A640CAE932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B08EF1-6F07-6D58-3CCE-158768415B17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D9E2C7-CE1B-B493-5E1D-05BD3226FFD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370B895-F877-1383-BD1C-5C09357892E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179CB8B-22A9-8D1F-D272-0B1B0B2BA17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64C020-A61D-AC66-1739-F322E280D05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FF7D1CD-A127-10C1-1E36-822942C5CB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3FBAD15-C26A-2B7D-357D-941CC33EFBF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8B4DBE2-5357-D1EB-D1F0-6F5C3B93A8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ABE6F06-D6A8-56DF-6E47-E52A4C84642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775E4E-DA16-9F0F-D739-CC948D549E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827F19A-E8CA-0534-7216-CEB7115B744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9D4AD3D-9C71-DAD1-1198-5FEBFA6566B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B467D32-5A76-732D-029B-3C713060D43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00C0ACF-F9F3-AB97-8083-2D2E97B8E03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69115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">
        <p:fade/>
      </p:transition>
    </mc:Choice>
    <mc:Fallback xmlns="">
      <p:transition spd="med" advTm="8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D3E1E-057D-8579-E96E-CA9977E84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116AF8E-31EF-A639-1771-709BF0E2E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43E2522-9983-F91A-40FE-CF942C2A19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BB0794-28D5-C114-2CF5-7F218421A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12E7D6-4342-7139-7D9C-76DF4D6855C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FE6F338-A6A0-B209-1834-5BD42DA18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0564568-E19C-01DD-F234-D8575F147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605C5B-05A1-3178-9496-0A85CEA8B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through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45DE948-2509-129F-16EF-29E6BC940B2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F7F84F-A488-55B1-0837-076A42807A0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2F2D9C-251E-42DB-3BC4-433F3EEC6C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2166408-EA9B-C6F2-2BF9-DD37C90289C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0C908-B305-7CDB-244A-FDC8E247B3E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D44A50-5FA8-57FF-EDEB-8D574BF8576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0AFDC86-15AF-DFB8-C005-58688997410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7C7783E-252F-DC49-DE14-97E1B595B63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06BACA3-5771-2B06-CB7F-04164E9ECDB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734F023-D100-86E7-1686-7BA89A457F5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76974-26C8-91FA-A13B-DA2CA8C88EA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50BFC3-BFB8-5319-F5C4-C8C191B517E1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26275C-9B77-E007-1FF0-16BB5EDCCB2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868E1A-EEDC-40CB-B561-A36B5773745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437458F-C0F0-4A9C-BD04-D5492475447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3895FF5-891F-0EF8-9CE8-18485343C89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7D032C4-17B2-4021-B235-DEA16DB75FF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0D9E8DB-C9B3-3B8D-20BF-D622DA2EAB5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1CBCA8C-0FD1-70E7-5F7C-C7DF86A28D9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43171C-AF4D-9A1B-1D59-7B631AF238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AF04351-4387-C376-4EDE-3F99C9C335F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5D6C7B6-4188-B5F4-5F2F-EC2CFE51731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479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3">
        <p:fade/>
      </p:transition>
    </mc:Choice>
    <mc:Fallback xmlns="">
      <p:transition spd="med" advTm="543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60E27-6DE5-4252-2158-6FFEBEE9C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38DC05D-8810-9A30-0C8D-2BE902EAB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E0BC22B-6236-7470-9251-C59EC77BC45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D589A6-20AD-7847-A328-88114A6CC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45A9904-452A-3FC9-0D0F-EBC61B8940C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854819-A180-8781-3E0A-8CCFA72A7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B976E21-C282-D0B3-DAA3-50D7D42253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01BD1B-AD0A-7767-348C-306CC08B8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833120F-6DEC-3C25-8AE7-D67B36503B5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B4AF1A3-2079-5C99-422D-13FAC20098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9E421B-C76C-C8FC-134D-62C99F04AEF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99814F7-FD26-CAE4-AB29-34531101647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ACAE752-40F9-C1D5-1B18-CC3A2EBC8BF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1F113-8E4E-5E0A-D2B0-E31494815A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709809-2898-3D9F-41A9-6E7F7B1603B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9DB0584-FAF7-DB7D-CE78-B385CF28C1E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AA32E7-F091-1B36-45CA-ADF1BEE4391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C8AF64-403A-B2CF-E88A-4E94DEF404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6C63CC-DFF0-E94E-A5EE-443BB964964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6DFBFD-AE07-66BA-B81C-7073814D620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84FC1B-B82D-2BE2-0FA0-F260D7636BA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54499FD-C06C-73CE-F47C-B59789B124F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24E4667-F62B-FAD3-5AA9-FEBFF078A31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CC8B49-BDB2-BC7A-9E94-C27E62B05C9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B7E697-26C4-BC18-B81D-DE26BF042F32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2BB5071-0418-7B28-C4CE-0518D10D7CA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7A87551-95B5-2A19-E2C5-045FE52CF61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409D0FC-50F0-6278-DEE7-AE57A67457F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B522D5A-AD90-7146-F116-B638F6346C3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C4749BE-3433-23B5-D14D-95D6DEF8D94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6276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7">
        <p:fade/>
      </p:transition>
    </mc:Choice>
    <mc:Fallback xmlns="">
      <p:transition spd="med" advTm="407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73200-6EC9-9A23-C084-A6FD0FF79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28FA582-EF66-41A8-63EB-906AB3680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557F3B-D2A0-FF1C-17C6-5B175BFD013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DFAF8E-0D29-C8B4-A379-0CCB1187D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9C2E32-1E32-944F-2BC5-E0C46BEBD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36C557-CD1B-CEF6-5DBF-55AAADF0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45D024C-3ED6-287F-71AB-41D7D66D6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5814D31-63C1-C0E3-1337-F866E0C16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60E4CAB-15EE-C242-6F9F-54D36F4D49D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589AAD4-66DA-4314-2CA2-7BEB74AC89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9133BD-3B79-DBC1-B38A-FEE78E9A47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2A9CFEB-6B70-72B5-9EFB-20691D795F2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068BBB-09C2-59ED-E5A6-1696B270B40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E2967D9-E3AF-008F-ABE0-84E4B42A0B0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3CFAA4B-F958-AFA8-AD97-E002C064ED0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71C49B8-E8CE-21B1-69EF-C603949B237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08175CC-B435-58F4-BAC5-F42422B54EC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A42D19-8036-49E8-0789-20A6BFD39D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FA2EC1-5393-92EF-7A8E-F61B87C3AD3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B540FE7-9615-2F55-4CB0-DA4908406D0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7559CB-3B06-ED4F-EBCC-C4EDFD5EA8D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60F234-0715-E922-4B8D-EBAD5BED8AE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EB7C44C-4448-394D-2AA4-426FCD15C7A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6BAA54-F707-A529-C4B4-559A89D674F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B2E1EF4-0EE7-A689-CE42-DF72032C95F5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805965-775C-27FC-E7F9-0E0F125042D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8AC0B9-5832-1491-B779-C9164AD170C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5A5FDA3-C783-8A49-82CC-D23A67C4FA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F1A4F46-7FA0-2735-6083-A6C1F3CB2F4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71FD3A8-1172-9575-3FD9-E0E0D5108355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60289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45">
        <p:fade/>
      </p:transition>
    </mc:Choice>
    <mc:Fallback xmlns="">
      <p:transition spd="med" advTm="445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3926A-AD8E-0CE7-DB41-92969CB6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A0A2A8-21D9-441F-911C-D3D5DCA49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2C97EF-DFAD-4356-78EF-124D7FCD69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D58121-6477-970D-7A21-ED791E3E8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1393D7-620F-12D8-2295-23C4F38444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3CFCFA-918C-6839-04CA-9F3DA9AE0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4F11BA-4BE1-E856-BFF8-62531CDEF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92768F9-2FD1-504D-6806-7E11D8CC9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4ECAA99-8D5D-C846-FD36-FD8431AFF0E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9ADE095-4957-F782-99C3-18525917E3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3D8443-DA77-B529-0F0E-9A052EA7993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94DE034-8EC2-4758-0E3F-89D8B699E6C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7B2C465-8BEC-81A8-109E-83499F0FC84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4834C6-DCEF-5CD8-926D-EF956228E2F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330811F-2475-21A0-4B90-61C947DF28F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B4AAE9E-74B8-C68E-84E9-85A6329E15F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98C579-E72C-CBC1-1222-0C35445E823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32C14B-93EB-3E88-B55D-EF8DB42B53E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55FD3F-CDDC-9708-4BA2-E8CECCC7EF1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F063B8-0ADA-A1CB-CD1A-974A7A6BE11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9EEA445-E68E-E1D0-5C91-6653A3820F4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ECB7A74-47AF-3EC3-C89C-96771DC896A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77597B-8D36-F00C-0DBB-3046448E35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B3F1FE9-53F4-8843-F7D4-2444141BE55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420809-C683-C0FF-446F-5A164BBCD55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16264-0D30-B76F-4835-FB405C8CED2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06C950E-29C8-CB64-7637-5260BC03384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111939B-BE3C-6199-3CD0-29C4A6371F4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84A728E-5DB9-F4BC-9E66-5B02019336C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051EC0A-D894-CC9E-F931-36AED3A062F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283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23">
        <p:fade/>
      </p:transition>
    </mc:Choice>
    <mc:Fallback xmlns="">
      <p:transition spd="med" advTm="723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E3854-D141-07E7-5420-FB589EBF5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2B47DFA-34DA-491A-9D68-E1217F750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E41470-89AE-A43B-C967-48EE2B6421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7B6AE2-8850-761C-FFA0-40D2D542A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8D48150-9A9E-2BC4-BF4D-98C5CA95F0A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1814A15-6E95-500E-7BD6-3F35FADEE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63DD4DC-C275-73CD-7CC4-CF834397C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84E2F4-A95C-21F2-4AC1-E00D52FF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10B91A6-6EF9-3DF9-2426-B1B75FBE08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88047FE-8EF2-405F-5B2B-FEDB3F5384B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08749A-BA22-6F5E-A112-6E9E7B9ED18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A17E4B7-8681-A282-7D60-19F6DF20E88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0319B7D-0050-16CA-A1D2-1FAEB2133B2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4F89BFC-43DE-AD07-4A6A-E9A210228F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BD9165-475D-EC14-02A8-3828540D32B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9CF1B8-8AFD-DD50-0091-A6ECE518D8F2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7CE3B9A-F342-9975-D762-A149ACDF0B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C9E536E-ACCB-2AF1-2540-B2E742375D31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7955C4-E0AB-A8F5-C8FE-ECE6DE0F1DC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95F466B-2290-D866-61E6-75582386A4E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D7C349-7B34-7F5C-8B43-09614995E0E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CB51964-2147-6AA3-BB4F-9AED6EC0DC6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23E9995-7709-1D79-CE10-436FCB548D3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82ED016-6C69-09E5-09FD-964A72C580B4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19CBFA3-8150-9E85-3B3F-EF879EE3956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6D775A-0C6E-5324-8EBE-7EB9E301164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60C52E-B9DE-A42D-9A32-1BA271F3B70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260FFE-FC52-3EB9-1BA7-B157B572F90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A83F40F-871B-4838-9265-643E04AF3DA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8609EAD-6613-0A70-1541-71851E28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1504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1">
        <p:fade/>
      </p:transition>
    </mc:Choice>
    <mc:Fallback xmlns="">
      <p:transition spd="med" advTm="541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FE305-21D4-F769-80FD-D57EF7881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DABD5D9-3B6F-7381-3DB6-0689FE821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ACCDC10-7B0F-FB28-3FBE-D11B9F3063C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5818CA-D4CC-EF62-70D7-E2A53DF3D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B83941-14FD-4D9B-B488-74129CFEFF1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F70961-3EC9-6E31-0BD4-12AA328CE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F14E9F-0D9D-1E1E-EFA9-C016CA964E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B693D6-3DF3-F4F2-D431-7A448A647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 front of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along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outside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7EC1331-C5DB-73EC-8500-1E81B0C34A7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213A081-773A-744C-D374-072A5DEB8B4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D13F1-161B-88CD-9712-74C6C2E8486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28313AD-3379-26EB-C22E-166989AB388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2926FD-AA9E-4EC0-CF49-1B2B90D0B09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087B7C3-6C64-B527-B51C-861BE4FF36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71F7DB-BA45-74D4-46DE-409E9B0F65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41A3D8-C370-7274-4B25-073414A3F50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11A4D9C-7616-E41F-F75D-91642A62A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234B5D1-3104-1A2F-4B2E-E27DDDEAC74A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D4AED7-FC49-AC19-8660-DAAF68EA132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A246E8F-6673-6FC1-27DB-E6193BA05FB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BF80C3-497A-20EC-F52F-F3AE86F2839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48C6EF5-0E3B-49E3-E987-4BA18B403FD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D5BDFB6-8550-097C-C3B1-CC610411E8B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1402B0-614C-B349-525F-14840145C01B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58E05A0-C651-DC49-3116-2E6C5C8DD847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BECA00-66E6-960D-0077-EE90B2BDDF5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B0DF059-12AC-BEF9-FD53-7446107755C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6F4730E-00DD-FA9A-A1F5-E99EC480BDB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4EBB4D9-20AE-FB44-1C80-9480B120E1F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1D4B8B9E-FA9E-9EE1-31CB-2570D49D5C2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7415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6">
        <p:fade/>
      </p:transition>
    </mc:Choice>
    <mc:Fallback xmlns="">
      <p:transition spd="med" advTm="156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188492"/>
              </p:ext>
            </p:extLst>
          </p:nvPr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71"/>
    </mc:Choice>
    <mc:Fallback xmlns="">
      <p:transition spd="slow" advTm="4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5480" y="-549730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above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behind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28">
        <p:fade/>
      </p:transition>
    </mc:Choice>
    <mc:Fallback xmlns="">
      <p:transition spd="med" advTm="20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168 0.1344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1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EC429-BD54-E9C3-A5CF-C6453BFA5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2622E47-4531-25FF-9BB9-E739C2367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BBF1DC-31DF-4211-C333-DBC9A2FC741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1AE30E-7A88-F183-8CCF-BCEEE4899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02789B-7BD2-BB6C-107A-AAF58658F2B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870252-8C6E-3021-8DF1-198851A25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F20B59-E2CB-D4A3-6DA1-11DDC4200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2A0679-AED7-51C6-D9C1-985B1DB82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above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behind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668762D-420C-DFB3-E2A7-19F3CB97E35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9C67C12-E10A-E7EA-75D1-AB029653F0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9413B0-67E6-250D-18AF-0603B6CBBF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4CBA1E0-3385-7673-CCAE-95BE084E042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2D09B1-B50A-75E7-12D4-E070ACEB97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50B42D2-C62F-6D29-C124-93B81366379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FF50B7-ED0A-4838-B771-8119DB0D41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46AEF8-C7B0-32B6-F43F-9DCA84F6B76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0A9978-DD2F-52C0-82CF-F365185757E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DD43288-380F-10CA-879C-F0E7E37D4FC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49BF797-93A3-F4C1-401F-9BADDCBED2E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BE59D0-53B1-B8C5-2BCE-C51BCD871111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F3D26E4-FFD3-3CF9-1664-A74962D2DE2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5CC8875-907F-FBE4-8AA7-F13A174C6F6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C03FD8-6D67-9912-9934-CD3C0AEEA8C5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18A0EB-B996-9B71-C193-E45EF581197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A79F99-AFCB-5699-5F1F-F2946D4885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B675D82-6A8F-7E2A-A150-8B5D9193C47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06182C-2DB5-B72B-83B0-9F5AB495B2C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3B880EA-D23A-A094-8273-D99FD6B327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300407-C55F-8395-EA84-6F451E6BC9E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3BABCB5-5805-3C1A-05DA-7EE990F9DBD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9785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2">
        <p:fade/>
      </p:transition>
    </mc:Choice>
    <mc:Fallback xmlns="">
      <p:transition spd="med" advTm="412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E37C5-B262-D32B-3BFE-DBEC44B1B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89B6B-0181-1F37-0151-46AC0BAFF0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FB60376-4411-5D74-36BC-EE90FFE60B9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2FE4C-3082-08E6-1DF5-7A5849D88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E36FF7-0B64-AAF0-FA19-3F6E3B0B01B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3B78035-72EE-8161-3515-3D2AE1268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433CD21-6EBD-7575-84A5-27269070B5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A448F7D-02B5-9033-94B2-CEED8307C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behind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8B5940-BB92-419F-BAF5-98ADA540CE3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E580E98-3A01-A8F4-7279-9EA1B600FB4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84A073-65F7-3160-D0A2-11FF9A930F6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76579A6-B462-363E-1945-FF26989B260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77D195-8F24-57F7-5BBC-CAC1C0F1387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51AE92B-FE13-E383-B172-D3EAE16682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C35D3E-E0E9-1CF9-58C1-8CFBCC4D285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C4DA551-70D3-1A95-CE80-26CAB2966148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309924-9453-66CA-75C5-9C73DA3A8A2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CA33163-3958-6D9D-AB4F-567E593D6B9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6EE625-B54B-1606-85C4-CB3CE5D1964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273825B-D999-4C55-3CAB-41EFE230EED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D24F41E-202B-108C-7D05-3EA43F8F0B8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C253550-B0F9-FD22-909B-4F09619680E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73FDD5-9566-87C7-E3BC-94E7A490EE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162811-9A2D-43B9-F953-F29183DF8985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11A3C4-E703-0C4A-B088-67CE1363B7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A744D1-AB75-B222-74F7-C6C56508523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C19E5C-0DA3-62AB-49F1-EE7A7EDAB56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3C24718-4D88-CC1E-F4D6-BF54A9CCEBB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689D3B4-FB17-F303-66F4-75E2854062C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86694A6-7A93-D6AF-568C-8F154517D34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777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97">
        <p:fade/>
      </p:transition>
    </mc:Choice>
    <mc:Fallback xmlns="">
      <p:transition spd="med" advTm="397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943D6-763C-9E40-4326-0725F2BAF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105FF3B-FD19-D551-E137-707AA97DA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64132F-8736-EE5B-2C14-BAF3A91F7AF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029417-B0DC-7684-AE64-C7E9C2E48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15932B1-A6F8-B311-FB5C-2C39C227E6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3CFBCB0-68E5-EC8D-61EA-02FB48D62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EF74B1-76AE-BCBE-42C4-FFF0D23D7E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7DC0BB-3817-7872-D3D6-49F85BEA8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behind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D995BE1-0BB2-F8AC-C327-CB87072B0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713DEA3-F578-9BCA-CB3F-566090A804F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10D165-EDF2-7CCB-F7F5-C8362E48DB4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295292-88E4-ED85-B796-599A340386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00D8944-0537-E7AB-174E-25B95E5226DF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7D3A81-46A8-4F93-992E-FBAB2229848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A3F185-B82F-20ED-D60E-889B1101343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98B4F5-9F6D-8F76-54F3-FC7A63CAE482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C24BD4-44D3-4E4F-F0F8-0AC127214A2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2DA1A7-7D70-0CF8-AAD0-139020CF8BC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2A60B4-0198-B012-C482-69C241C0210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6FB203-6836-3599-F521-640A59805B3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A78D06-0409-A00B-092E-BBB4D20DD4FE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BE2A20-C3CC-56FC-F2BE-347B7A76D6E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67F6D6A-EC2B-54AC-F2D6-C48561B9F0F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7BA4BF-A328-0C51-97E9-B3F5B98F12E1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EA3645D-0E54-2CF9-6C77-0E5C74516852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6D14E6E-2EF1-2E29-3D05-627535A004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12F017-1481-812D-7903-E9F024B7562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B3BA25A-F3C3-3EE2-74D3-E3BCF4C5875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9C75433-2D5B-335F-192A-41E69AC9D68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21E9C88-23AA-B0B0-40A5-FB1E7C948F9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43131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78">
        <p:fade/>
      </p:transition>
    </mc:Choice>
    <mc:Fallback xmlns="">
      <p:transition spd="med" advTm="278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39E56-36D8-C107-B8A4-49136C81C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2A748F4-5BB3-9F2A-B345-2C65EB193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E4CE2FF-7D71-4C7F-3422-307D34144B4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F30810-D819-F0C6-7F44-2945725FE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5046B47-279E-5E95-1A13-DFED7A632FF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F0201-C597-85E8-271D-0AAAFEAE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7B86529-19A7-CF25-CA24-525404DF5A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D397F5-A8B6-BE70-644E-7A9A3995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on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C729CC-2717-877F-77E2-438F2B93009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7C2F876-1235-7216-3691-0217849C7A5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94131-968C-B544-5CC9-7F6A81E8CD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442C7D1-9BDC-DC36-00FF-AC9C7A725F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B45941-2134-3784-2E0F-CA2B819196B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22AF6ED-6A82-250D-DC1B-9EB28333CE8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4DB7FE4-0ACA-A38C-8754-DD85D1DDA3D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E0F0C0-E133-CE03-E69B-CC5DF73C363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17541E-5DED-6E22-F35C-DE2F45C5E2E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C13CBA6-62AD-B999-274A-8547A9C30C5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C799C-1030-D717-A95B-C641BC360AA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CCF387-9E5B-44D0-C56F-52842DE0EA4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7330D2-86C1-535A-B560-D94B6D1EEC5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DAE42-0D51-1CFE-97E9-1FAA77CDCCB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982153-79D7-25A2-944E-FB71F88FF88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9DAFB2-5F51-0CA1-D172-5A91E7D5FA3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188CBE2-0648-7FFD-C0CE-610B37BEE3BE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D476EA6-D174-C799-AC34-9943B76CE73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F3D57DB-38F9-C2A3-9C60-7F1B8E9BE69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0E2D6FA-0E3A-D817-700B-E6E91F87B7D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B33EF2-0353-E378-22B9-F396B97FA87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BB6D553-8DFE-9636-5E27-CF2132D6AAF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9909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23">
        <p:fade/>
      </p:transition>
    </mc:Choice>
    <mc:Fallback xmlns="">
      <p:transition spd="med" advTm="323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99E7C-FDD2-BCEB-17F6-D1E5B8941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D7272E-EC24-4BAF-2766-0393DF0BC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8A1864-9111-5011-8873-C129CA31F81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EFF9B0-F851-F053-A7F1-EA17D6E82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E1CD457-8D60-24AF-9628-29B295D12FC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7AA2E-38D6-CE7D-3507-262053601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D773636-A1F9-DDED-62E8-7BC796C8C6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0D6333-FEFE-56ED-9F4B-3A3C80295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C467F2E-02B3-7CC6-AD0A-D4D7C1858D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BC5462-7AAC-C8A6-2B13-6007F24812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C0ED02-B704-6931-780C-5A7B02DD67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641103-A0E0-2C40-49B3-04EE8FCA487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F4A2EC2-B159-8D51-99A9-2928A766384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1711753-8D63-8E58-32F0-62A970546CC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1E48A2-856E-591A-7815-C13173B0565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C1EAF9C-398E-95C7-9688-6B57131BC80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1487D7-8E08-0ADB-B5A4-25B766F77A5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DF6CEE8-12B8-F08B-F808-BEC89BFC70C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A9EABF4-3F23-9706-A1A2-36A9B6B891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930903-5CD3-149C-5A79-482D919BF3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E8D533-2C12-0846-C562-26483AE593B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AE088E-C8D0-29B6-8AEE-B198DCDB9A4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4F3AA5-57E4-7D66-0394-40DEE968DE1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94F665-0C84-15FE-9D39-B0219DB4A41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E9F7A48-D6BF-B699-AC44-EC15CAEA114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ABF838-9F01-EA93-2CB8-0DB1C44E0D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C7C195-C49D-2DD7-2A76-CD36A010AD5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78FA75-A481-21B6-A3B5-1AD4593B170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D89AB50-2357-953D-2ED3-F917AB09584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6099B3A-9267-98E0-9F19-030D1D4D553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660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80">
        <p:fade/>
      </p:transition>
    </mc:Choice>
    <mc:Fallback xmlns="">
      <p:transition spd="med" advTm="28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BC064-1019-2E69-A5D2-67073975F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B184BD-7CDB-77DC-3253-BF7BB2CB0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3F3F08-2046-B002-7A24-687B86D7DEC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17B508-2C11-FA03-9A8E-7C7BCD903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B003B09-003D-577C-98E7-7CFB21D2C5D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C0032E-A9E2-04FD-E54B-F195597AA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CB28506-E82B-9174-1E12-06C3E82B7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BB20D8-934C-1F5C-45FB-B510B4FEA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next to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0B2DE04-3C4F-BE83-EB8E-78C1798B082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E8846BF-367D-0C1D-4609-8655133B4CF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7ABA9D-0194-90ED-AD82-5D0705E868F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B2FE0AD-099C-C160-0B38-7C69B21F9FD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6E19FA-797E-479B-021A-B85470C0AAA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12D6FD3-DB4F-FB3E-5CCD-AB114F582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6C50740-9149-4B8E-2DFC-6807D9BF78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D18953-14B8-FB2C-E873-F5C9B6F7ED7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0EA72A-68B7-0887-B796-E9F0CA4C434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06E85C-1595-4004-53FF-6BF5A729D4C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C765D7-6B0C-639E-E8B9-D6F7E0CF3C4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3080FDE-C91E-824B-2B22-3C15A470559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CC1C8F-B39B-41D6-B49B-4956062FC79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1A92914-86C8-8FCA-A760-C31873A2FC9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C813BD-5734-991E-E62A-5ADE696FF2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5458D6-35AF-1C16-C06C-A6972BFD98C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A8FDDF9-DA9D-5C6F-2FC6-24F3C3C88B7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14416F0-6941-3C2E-138D-BB6DE7F8BC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9F4D774-37DD-F847-0925-4DAD0400BA5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1BF41E7-6A58-B9B5-6508-DE86AEC439E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3DBE365-28CB-11A4-88C8-FEFE44249CC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0B17AF0-366E-BE13-6355-3D520B8D162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94505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8">
        <p:fade/>
      </p:transition>
    </mc:Choice>
    <mc:Fallback xmlns="">
      <p:transition spd="med" advTm="35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7105B-8DC3-149A-740A-CD9DECEC4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49626FD-1703-0003-0A85-44AC67170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06CAB88-783C-C12B-E32C-52D36661304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9900C3-FC42-8395-EF30-F96D94DC4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rocket.” could become “Emile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000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rocket.” 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DE511C-3D32-CA9C-7E03-7EA5164F509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identify and swap as many prepositions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208E030-B6E3-B8D9-09B1-8F98D427F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C0800E1-85E9-B86E-7DA3-5E8F83FF93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16" y="3147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0DB681-B1C6-8194-FC03-82345A7CF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floating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over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lava pit.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hiding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beside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crystal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map is </a:t>
            </a:r>
            <a:r>
              <a:rPr lang="en-GB" altLang="en-US" sz="2000" i="1" u="sng" dirty="0">
                <a:solidFill>
                  <a:schemeClr val="tx1"/>
                </a:solidFill>
                <a:latin typeface="Andika" panose="02000000000000000000" pitchFamily="2" charset="0"/>
              </a:rPr>
              <a:t>under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stone table.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standing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next to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gems are scattered around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is sneaking through the tunnel.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is hovering over the treasure chest.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is trapped inside the secret chamber.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2636A80-6149-9D2E-2B8A-B88821B69A6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D4C26A2-0BF9-3FCA-AA5C-6D808476E36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3FB203-0B45-26AB-4AF2-91866D48ACF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DB6B1FD-63AD-A771-9D4F-3AC2FAE122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B7350F-6209-2787-C179-2DEFFE0F3B4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3FC445D-4C81-DB7F-5C58-E90E857EF74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C41703E-55E7-63F4-2C0A-3D632A9D276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7A1FE1-791C-4F5A-70F6-5C79032648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AF9018-0BA5-9997-185F-F3030E0AE24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3C8D921-93D1-AEAF-DFCE-314ECC81033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30D8259-E20A-026A-2376-23EBC6AD5FD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46E3E1D-97F8-6A01-A2BD-9557C04C264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481BF8-B8C4-2D68-C06E-63987F5EE1A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AF83E8-BEB3-ABB1-8890-63F84085D17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FF75C3-EB90-EDA5-0E82-93EB746CF9F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8FCA830-CB6C-C491-7C92-0069BCE6A27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006139-E790-9690-AB34-83070FA2B5A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65880D9-9354-B527-8C81-20C25DE8BA1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6680F7-33F8-7C0C-5E5F-7BAAD11A7AB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295D88B-7190-BE29-B834-E277189C512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C9D8716-7ABB-00E1-AB56-028B157C7A3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CF4CAF0-45A7-4B1C-6030-CD543BB5E2A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64602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0">
        <p:fade/>
      </p:transition>
    </mc:Choice>
    <mc:Fallback xmlns="">
      <p:transition spd="med" advTm="33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2074</Words>
  <Application>Microsoft Office PowerPoint</Application>
  <PresentationFormat>Widescreen</PresentationFormat>
  <Paragraphs>271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2025-12-22T10:01:52Z</dcterms:modified>
</cp:coreProperties>
</file>