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438" r:id="rId3"/>
    <p:sldId id="439" r:id="rId4"/>
    <p:sldId id="440" r:id="rId5"/>
    <p:sldId id="47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68" r:id="rId14"/>
    <p:sldId id="445" r:id="rId15"/>
    <p:sldId id="446" r:id="rId16"/>
    <p:sldId id="447" r:id="rId17"/>
    <p:sldId id="469" r:id="rId18"/>
    <p:sldId id="492" r:id="rId19"/>
    <p:sldId id="4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B9A9E5-3FCD-46F0-BADF-206933901D7C}" v="2" dt="2025-12-18T12:20:07.820"/>
    <p1510:client id="{8B86E07D-E2B5-44FB-8512-459F8774468F}" v="544" dt="2025-12-18T12:17:36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"/>
    </mc:Choice>
    <mc:Fallback xmlns="">
      <p:transition spd="slow" advTm="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hard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71800" y="5009345"/>
            <a:ext cx="60483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1011" y="437382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02236" y="43738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081962" y="3829556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705100" y="38677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007700" y="504643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210730" y="4462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636023" y="44503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640827" y="511226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182726" y="386777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676524" y="386777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523778" y="50045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696536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152101" y="436152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37752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128615" y="3823217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639318" y="3867771"/>
            <a:ext cx="1209675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042967" y="272092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“has solved”?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0F560E-48A4-1C5E-426C-A13784EE8DDF}"/>
              </a:ext>
            </a:extLst>
          </p:cNvPr>
          <p:cNvSpPr txBox="1">
            <a:spLocks/>
          </p:cNvSpPr>
          <p:nvPr/>
        </p:nvSpPr>
        <p:spPr>
          <a:xfrm>
            <a:off x="3935377" y="2714462"/>
            <a:ext cx="2265251" cy="66045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“first”?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408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680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554345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581569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5243463" y="5348677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solved the first puzzle.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219950" y="1631339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042670" y="26800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6575" y="16313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541264" y="26800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074834" y="161318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420078" y="1624747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09552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5400000">
            <a:off x="5917241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5042899" y="1631338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Rectangle: Rounded Corners 15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084485" y="5705707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work hard.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robots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lost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robots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E4A57-CC62-D9E1-7258-1CA24149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222E4A-2496-D711-A975-4F84C2F91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F99DF-81CB-7597-5D9D-0254CCA4B12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was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37911C-7584-CE8E-3CAB-80677FB36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FCAB35-30F2-B28F-0705-226B7180CC5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148C42-B91E-04E7-E8B1-3D678923F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12346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5">
        <p:fade/>
      </p:transition>
    </mc:Choice>
    <mc:Fallback xmlns="">
      <p:transition spd="med" advTm="365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7DAA5-49D0-1071-1FA2-65BD1AE5E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CE6886-5134-1989-2425-7FCA0EB5B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9079BC-FA58-DDFC-5C08-89894139EB5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965BEA-3BAF-ED87-A3AF-C211560848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9E3737-68CB-4ADF-02A4-7BF7CC7318DE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1F5DE4-A68A-CFAF-D607-A4804B3B0E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82049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7">
        <p:fade/>
      </p:transition>
    </mc:Choice>
    <mc:Fallback xmlns="">
      <p:transition spd="med" advTm="477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A4F0B-E91A-AE96-9B07-7A682318F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C38CF0-42A6-0B7A-A5A9-652EC0254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9A129-377E-AC86-A9C8-5D8EEF2B13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12324F-D698-DD03-6E43-83F09A80402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A4F1D1-45BB-E422-82D2-7292BB3A7BF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CF98DB-E48F-2017-3B00-7073E517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312884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8">
        <p:fade/>
      </p:transition>
    </mc:Choice>
    <mc:Fallback xmlns="">
      <p:transition spd="med" advTm="24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and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work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work hard.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3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800" dirty="0">
                <a:solidFill>
                  <a:schemeClr val="bg1"/>
                </a:solidFill>
                <a:ea typeface="Andika"/>
                <a:cs typeface="Andika"/>
              </a:rPr>
              <a:t>“Robots” is a common, concrete plural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 robots 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work hard.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Microsoft Office PowerPoint</Application>
  <PresentationFormat>Widescreen</PresentationFormat>
  <Paragraphs>232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2025-12-22T10:04:40Z</dcterms:modified>
</cp:coreProperties>
</file>