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90" r:id="rId2"/>
    <p:sldId id="504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5A412B-2047-48B6-818B-F62BD7EC6CAE}" v="203" dt="2025-12-18T12:30:13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2025-12-22T10:01:12Z</dcterms:modified>
</cp:coreProperties>
</file>