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1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3"/>
  </p:notesMasterIdLst>
  <p:sldIdLst>
    <p:sldId id="390" r:id="rId2"/>
    <p:sldId id="438" r:id="rId3"/>
    <p:sldId id="439" r:id="rId4"/>
    <p:sldId id="440" r:id="rId5"/>
    <p:sldId id="507" r:id="rId6"/>
    <p:sldId id="508" r:id="rId7"/>
    <p:sldId id="509" r:id="rId8"/>
    <p:sldId id="510" r:id="rId9"/>
    <p:sldId id="511" r:id="rId10"/>
    <p:sldId id="512" r:id="rId11"/>
    <p:sldId id="513" r:id="rId12"/>
    <p:sldId id="514" r:id="rId13"/>
    <p:sldId id="515" r:id="rId14"/>
    <p:sldId id="516" r:id="rId15"/>
    <p:sldId id="468" r:id="rId16"/>
    <p:sldId id="445" r:id="rId17"/>
    <p:sldId id="446" r:id="rId18"/>
    <p:sldId id="447" r:id="rId19"/>
    <p:sldId id="469" r:id="rId20"/>
    <p:sldId id="517" r:id="rId21"/>
    <p:sldId id="518" r:id="rId22"/>
    <p:sldId id="519" r:id="rId23"/>
    <p:sldId id="470" r:id="rId24"/>
    <p:sldId id="274" r:id="rId25"/>
    <p:sldId id="480" r:id="rId26"/>
    <p:sldId id="481" r:id="rId27"/>
    <p:sldId id="482" r:id="rId28"/>
    <p:sldId id="505" r:id="rId29"/>
    <p:sldId id="483" r:id="rId30"/>
    <p:sldId id="506" r:id="rId31"/>
    <p:sldId id="365" r:id="rId32"/>
    <p:sldId id="478" r:id="rId33"/>
    <p:sldId id="479" r:id="rId34"/>
    <p:sldId id="380" r:id="rId35"/>
    <p:sldId id="381" r:id="rId36"/>
    <p:sldId id="382" r:id="rId37"/>
    <p:sldId id="383" r:id="rId38"/>
    <p:sldId id="360" r:id="rId39"/>
    <p:sldId id="366" r:id="rId40"/>
    <p:sldId id="504" r:id="rId41"/>
    <p:sldId id="2594" r:id="rId42"/>
  </p:sldIdLst>
  <p:sldSz cx="12192000" cy="6858000"/>
  <p:notesSz cx="6858000" cy="9144000"/>
  <p:embeddedFontLst>
    <p:embeddedFont>
      <p:font typeface="Andika" panose="02000000000000000000" pitchFamily="2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5A412B-2047-48B6-818B-F62BD7EC6CAE}" v="204" dt="2025-12-19T12:00:48.1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microsoft.com/office/2018/10/relationships/authors" Target="author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0FCFE5E5-303E-4A73-A67A-07D8FA935CB8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279F8CE2-F44D-4143-A59B-B0E7F039369A}" type="parTrans" cxnId="{58A1C036-9FCE-4BA0-94BE-91F5CED4432E}">
      <dgm:prSet/>
      <dgm:spPr/>
    </dgm:pt>
    <dgm:pt modelId="{AC66D29C-E3D8-4144-9B13-6C452AA4655E}" type="sibTrans" cxnId="{58A1C036-9FCE-4BA0-94BE-91F5CED4432E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3F6CA98C-3AF2-49EC-87A5-C0F9F297FF21}" type="pres">
      <dgm:prSet presAssocID="{279F8CE2-F44D-4143-A59B-B0E7F039369A}" presName="Name19" presStyleLbl="parChTrans1D2" presStyleIdx="2" presStyleCnt="4"/>
      <dgm:spPr/>
    </dgm:pt>
    <dgm:pt modelId="{373EBA35-4AEB-44FE-BB3F-913C600003E4}" type="pres">
      <dgm:prSet presAssocID="{0FCFE5E5-303E-4A73-A67A-07D8FA935CB8}" presName="Name21" presStyleCnt="0"/>
      <dgm:spPr/>
    </dgm:pt>
    <dgm:pt modelId="{AE2C188C-7EF7-4797-96B8-992F7F8A8A1A}" type="pres">
      <dgm:prSet presAssocID="{0FCFE5E5-303E-4A73-A67A-07D8FA935CB8}" presName="level2Shape" presStyleLbl="node2" presStyleIdx="2" presStyleCnt="4"/>
      <dgm:spPr/>
    </dgm:pt>
    <dgm:pt modelId="{7E9CC5A2-2898-46B7-B789-78ECDEC155BE}" type="pres">
      <dgm:prSet presAssocID="{0FCFE5E5-303E-4A73-A67A-07D8FA935CB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58A1C036-9FCE-4BA0-94BE-91F5CED4432E}" srcId="{11C582FB-D301-4A67-835D-4CB7CEB50770}" destId="{0FCFE5E5-303E-4A73-A67A-07D8FA935CB8}" srcOrd="2" destOrd="0" parTransId="{279F8CE2-F44D-4143-A59B-B0E7F039369A}" sibTransId="{AC66D29C-E3D8-4144-9B13-6C452AA4655E}"/>
    <dgm:cxn modelId="{6F75E339-6A62-41A8-9DAB-81226A540602}" type="presOf" srcId="{279F8CE2-F44D-4143-A59B-B0E7F039369A}" destId="{3F6CA98C-3AF2-49EC-87A5-C0F9F297FF21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ABB1C5E5-D154-44E0-826C-DE18264200FE}" type="presOf" srcId="{0FCFE5E5-303E-4A73-A67A-07D8FA935CB8}" destId="{AE2C188C-7EF7-4797-96B8-992F7F8A8A1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A3C7602F-0CFF-4D6E-8C8D-D8FCF9CC8572}" type="presParOf" srcId="{0810A678-E60C-4760-BC00-63A28DF49489}" destId="{3F6CA98C-3AF2-49EC-87A5-C0F9F297FF21}" srcOrd="4" destOrd="0" presId="urn:microsoft.com/office/officeart/2005/8/layout/hierarchy6"/>
    <dgm:cxn modelId="{5CEF33A2-C78C-4F41-9CD5-AA1E9D21FEBB}" type="presParOf" srcId="{0810A678-E60C-4760-BC00-63A28DF49489}" destId="{373EBA35-4AEB-44FE-BB3F-913C600003E4}" srcOrd="5" destOrd="0" presId="urn:microsoft.com/office/officeart/2005/8/layout/hierarchy6"/>
    <dgm:cxn modelId="{4423CE17-16A7-4F57-9708-B3BCC9D49796}" type="presParOf" srcId="{373EBA35-4AEB-44FE-BB3F-913C600003E4}" destId="{AE2C188C-7EF7-4797-96B8-992F7F8A8A1A}" srcOrd="0" destOrd="0" presId="urn:microsoft.com/office/officeart/2005/8/layout/hierarchy6"/>
    <dgm:cxn modelId="{3DB28172-2278-4CA6-A2E3-520FB5DD15E5}" type="presParOf" srcId="{373EBA35-4AEB-44FE-BB3F-913C600003E4}" destId="{7E9CC5A2-2898-46B7-B789-78ECDEC155BE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42E1633-919E-4798-A0BA-5700287036CE}">
      <dgm:prSet phldrT="[Text]" custT="1"/>
      <dgm:spPr/>
      <dgm:t>
        <a:bodyPr/>
        <a:lstStyle/>
        <a:p>
          <a:r>
            <a:rPr lang="en-GB" sz="1400"/>
            <a:t>Prepositions</a:t>
          </a:r>
          <a:endParaRPr lang="en-GB" sz="1400" dirty="0"/>
        </a:p>
      </dgm:t>
    </dgm:pt>
    <dgm:pt modelId="{6DF6B77F-4EF3-4010-A99C-654FFD9C3C72}" type="parTrans" cxnId="{043E9959-9C31-4E03-9FAA-46A61CE12B47}">
      <dgm:prSet/>
      <dgm:spPr/>
    </dgm:pt>
    <dgm:pt modelId="{B54327F1-146D-41AF-AAEF-56E2B8312BE7}" type="sibTrans" cxnId="{043E9959-9C31-4E03-9FAA-46A61CE12B47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40094438-ABB2-414C-9A61-AA549C2923B6}" type="pres">
      <dgm:prSet presAssocID="{6DF6B77F-4EF3-4010-A99C-654FFD9C3C72}" presName="Name19" presStyleLbl="parChTrans1D2" presStyleIdx="2" presStyleCnt="4"/>
      <dgm:spPr/>
    </dgm:pt>
    <dgm:pt modelId="{FCE3C0DF-AA9C-485E-8EAF-D9F5647DF87A}" type="pres">
      <dgm:prSet presAssocID="{A42E1633-919E-4798-A0BA-5700287036CE}" presName="Name21" presStyleCnt="0"/>
      <dgm:spPr/>
    </dgm:pt>
    <dgm:pt modelId="{E222A07F-5188-4F4F-B507-2C4F7358DFEF}" type="pres">
      <dgm:prSet presAssocID="{A42E1633-919E-4798-A0BA-5700287036CE}" presName="level2Shape" presStyleLbl="node2" presStyleIdx="2" presStyleCnt="4"/>
      <dgm:spPr/>
    </dgm:pt>
    <dgm:pt modelId="{E077B13F-E18D-4C05-AB39-C1F4154911A8}" type="pres">
      <dgm:prSet presAssocID="{A42E1633-919E-4798-A0BA-5700287036C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38C22548-3C5D-42A2-B613-EAA439D84A03}" type="presOf" srcId="{6DF6B77F-4EF3-4010-A99C-654FFD9C3C72}" destId="{40094438-ABB2-414C-9A61-AA549C2923B6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3E9959-9C31-4E03-9FAA-46A61CE12B47}" srcId="{11C582FB-D301-4A67-835D-4CB7CEB50770}" destId="{A42E1633-919E-4798-A0BA-5700287036CE}" srcOrd="2" destOrd="0" parTransId="{6DF6B77F-4EF3-4010-A99C-654FFD9C3C72}" sibTransId="{B54327F1-146D-41AF-AAEF-56E2B8312BE7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58E06BC-7A47-49F1-9AC0-3058C502BD46}" type="presOf" srcId="{A42E1633-919E-4798-A0BA-5700287036CE}" destId="{E222A07F-5188-4F4F-B507-2C4F7358DFEF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32B57CCF-EB14-44EF-9148-25301FE34537}" type="presParOf" srcId="{0810A678-E60C-4760-BC00-63A28DF49489}" destId="{40094438-ABB2-414C-9A61-AA549C2923B6}" srcOrd="4" destOrd="0" presId="urn:microsoft.com/office/officeart/2005/8/layout/hierarchy6"/>
    <dgm:cxn modelId="{2BCEEC0B-E9FC-44F9-83E7-A35194908F71}" type="presParOf" srcId="{0810A678-E60C-4760-BC00-63A28DF49489}" destId="{FCE3C0DF-AA9C-485E-8EAF-D9F5647DF87A}" srcOrd="5" destOrd="0" presId="urn:microsoft.com/office/officeart/2005/8/layout/hierarchy6"/>
    <dgm:cxn modelId="{41CF41A0-96A9-4E81-A1DF-3825EAFE1954}" type="presParOf" srcId="{FCE3C0DF-AA9C-485E-8EAF-D9F5647DF87A}" destId="{E222A07F-5188-4F4F-B507-2C4F7358DFEF}" srcOrd="0" destOrd="0" presId="urn:microsoft.com/office/officeart/2005/8/layout/hierarchy6"/>
    <dgm:cxn modelId="{3830EAEC-ABFA-40DA-9CC8-FB37BDFBDB1C}" type="presParOf" srcId="{FCE3C0DF-AA9C-485E-8EAF-D9F5647DF87A}" destId="{E077B13F-E18D-4C05-AB39-C1F4154911A8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C6716509-6D34-411B-93E8-A663C36223DF}">
      <dgm:prSet phldrT="[Text]" custT="1"/>
      <dgm:spPr/>
      <dgm:t>
        <a:bodyPr/>
        <a:lstStyle/>
        <a:p>
          <a:r>
            <a:rPr lang="en-GB" sz="1400"/>
            <a:t>Prepositions</a:t>
          </a:r>
          <a:endParaRPr lang="en-GB" sz="1400" dirty="0"/>
        </a:p>
      </dgm:t>
    </dgm:pt>
    <dgm:pt modelId="{C3A241D1-6B52-4E99-9F17-CFCF37F0C5C9}" type="parTrans" cxnId="{E512037D-0F32-4190-A828-DFDB0AE47026}">
      <dgm:prSet/>
      <dgm:spPr/>
    </dgm:pt>
    <dgm:pt modelId="{26950512-CEE7-444D-B1AA-32FDC6F0D0C3}" type="sibTrans" cxnId="{E512037D-0F32-4190-A828-DFDB0AE4702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30D9B0E8-774A-4F64-BFE0-C9AEC072B5EF}" type="pres">
      <dgm:prSet presAssocID="{C3A241D1-6B52-4E99-9F17-CFCF37F0C5C9}" presName="Name19" presStyleLbl="parChTrans1D2" presStyleIdx="2" presStyleCnt="4"/>
      <dgm:spPr/>
    </dgm:pt>
    <dgm:pt modelId="{1F97BC90-240A-48B1-800A-6ACCD457BF9E}" type="pres">
      <dgm:prSet presAssocID="{C6716509-6D34-411B-93E8-A663C36223DF}" presName="Name21" presStyleCnt="0"/>
      <dgm:spPr/>
    </dgm:pt>
    <dgm:pt modelId="{9066AD53-17B9-4538-9A1B-4973986D5A1B}" type="pres">
      <dgm:prSet presAssocID="{C6716509-6D34-411B-93E8-A663C36223DF}" presName="level2Shape" presStyleLbl="node2" presStyleIdx="2" presStyleCnt="4"/>
      <dgm:spPr/>
    </dgm:pt>
    <dgm:pt modelId="{9126E08C-8CA7-441A-A2C3-CAE695775272}" type="pres">
      <dgm:prSet presAssocID="{C6716509-6D34-411B-93E8-A663C36223DF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B4F02C29-FC39-4353-9C8C-9768509B7F47}" type="presOf" srcId="{C3A241D1-6B52-4E99-9F17-CFCF37F0C5C9}" destId="{30D9B0E8-774A-4F64-BFE0-C9AEC072B5EF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BF6B8563-1037-4743-947C-4B6755A99933}" type="presOf" srcId="{C6716509-6D34-411B-93E8-A663C36223DF}" destId="{9066AD53-17B9-4538-9A1B-4973986D5A1B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512037D-0F32-4190-A828-DFDB0AE47026}" srcId="{11C582FB-D301-4A67-835D-4CB7CEB50770}" destId="{C6716509-6D34-411B-93E8-A663C36223DF}" srcOrd="2" destOrd="0" parTransId="{C3A241D1-6B52-4E99-9F17-CFCF37F0C5C9}" sibTransId="{26950512-CEE7-444D-B1AA-32FDC6F0D0C3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BCC688C1-D08B-4C6D-A701-46E7EBFFAA11}" type="presParOf" srcId="{0810A678-E60C-4760-BC00-63A28DF49489}" destId="{30D9B0E8-774A-4F64-BFE0-C9AEC072B5EF}" srcOrd="4" destOrd="0" presId="urn:microsoft.com/office/officeart/2005/8/layout/hierarchy6"/>
    <dgm:cxn modelId="{404014A4-511D-4E4F-9833-FA0DF97B1168}" type="presParOf" srcId="{0810A678-E60C-4760-BC00-63A28DF49489}" destId="{1F97BC90-240A-48B1-800A-6ACCD457BF9E}" srcOrd="5" destOrd="0" presId="urn:microsoft.com/office/officeart/2005/8/layout/hierarchy6"/>
    <dgm:cxn modelId="{83A43EB1-2232-49D9-B423-66807EA6CA7D}" type="presParOf" srcId="{1F97BC90-240A-48B1-800A-6ACCD457BF9E}" destId="{9066AD53-17B9-4538-9A1B-4973986D5A1B}" srcOrd="0" destOrd="0" presId="urn:microsoft.com/office/officeart/2005/8/layout/hierarchy6"/>
    <dgm:cxn modelId="{12B76E6E-AB63-4E1B-8443-EF53D2E08048}" type="presParOf" srcId="{1F97BC90-240A-48B1-800A-6ACCD457BF9E}" destId="{9126E08C-8CA7-441A-A2C3-CAE695775272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C6716509-6D34-411B-93E8-A663C36223DF}">
      <dgm:prSet phldrT="[Text]" custT="1"/>
      <dgm:spPr/>
      <dgm:t>
        <a:bodyPr/>
        <a:lstStyle/>
        <a:p>
          <a:r>
            <a:rPr lang="en-GB" sz="1400" dirty="0"/>
            <a:t>Prepositions – Describes where</a:t>
          </a:r>
        </a:p>
      </dgm:t>
    </dgm:pt>
    <dgm:pt modelId="{C3A241D1-6B52-4E99-9F17-CFCF37F0C5C9}" type="parTrans" cxnId="{E512037D-0F32-4190-A828-DFDB0AE47026}">
      <dgm:prSet/>
      <dgm:spPr/>
    </dgm:pt>
    <dgm:pt modelId="{26950512-CEE7-444D-B1AA-32FDC6F0D0C3}" type="sibTrans" cxnId="{E512037D-0F32-4190-A828-DFDB0AE4702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30D9B0E8-774A-4F64-BFE0-C9AEC072B5EF}" type="pres">
      <dgm:prSet presAssocID="{C3A241D1-6B52-4E99-9F17-CFCF37F0C5C9}" presName="Name19" presStyleLbl="parChTrans1D2" presStyleIdx="2" presStyleCnt="4"/>
      <dgm:spPr/>
    </dgm:pt>
    <dgm:pt modelId="{1F97BC90-240A-48B1-800A-6ACCD457BF9E}" type="pres">
      <dgm:prSet presAssocID="{C6716509-6D34-411B-93E8-A663C36223DF}" presName="Name21" presStyleCnt="0"/>
      <dgm:spPr/>
    </dgm:pt>
    <dgm:pt modelId="{9066AD53-17B9-4538-9A1B-4973986D5A1B}" type="pres">
      <dgm:prSet presAssocID="{C6716509-6D34-411B-93E8-A663C36223DF}" presName="level2Shape" presStyleLbl="node2" presStyleIdx="2" presStyleCnt="4"/>
      <dgm:spPr/>
    </dgm:pt>
    <dgm:pt modelId="{9126E08C-8CA7-441A-A2C3-CAE695775272}" type="pres">
      <dgm:prSet presAssocID="{C6716509-6D34-411B-93E8-A663C36223DF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B4F02C29-FC39-4353-9C8C-9768509B7F47}" type="presOf" srcId="{C3A241D1-6B52-4E99-9F17-CFCF37F0C5C9}" destId="{30D9B0E8-774A-4F64-BFE0-C9AEC072B5EF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BF6B8563-1037-4743-947C-4B6755A99933}" type="presOf" srcId="{C6716509-6D34-411B-93E8-A663C36223DF}" destId="{9066AD53-17B9-4538-9A1B-4973986D5A1B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512037D-0F32-4190-A828-DFDB0AE47026}" srcId="{11C582FB-D301-4A67-835D-4CB7CEB50770}" destId="{C6716509-6D34-411B-93E8-A663C36223DF}" srcOrd="2" destOrd="0" parTransId="{C3A241D1-6B52-4E99-9F17-CFCF37F0C5C9}" sibTransId="{26950512-CEE7-444D-B1AA-32FDC6F0D0C3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BCC688C1-D08B-4C6D-A701-46E7EBFFAA11}" type="presParOf" srcId="{0810A678-E60C-4760-BC00-63A28DF49489}" destId="{30D9B0E8-774A-4F64-BFE0-C9AEC072B5EF}" srcOrd="4" destOrd="0" presId="urn:microsoft.com/office/officeart/2005/8/layout/hierarchy6"/>
    <dgm:cxn modelId="{404014A4-511D-4E4F-9833-FA0DF97B1168}" type="presParOf" srcId="{0810A678-E60C-4760-BC00-63A28DF49489}" destId="{1F97BC90-240A-48B1-800A-6ACCD457BF9E}" srcOrd="5" destOrd="0" presId="urn:microsoft.com/office/officeart/2005/8/layout/hierarchy6"/>
    <dgm:cxn modelId="{83A43EB1-2232-49D9-B423-66807EA6CA7D}" type="presParOf" srcId="{1F97BC90-240A-48B1-800A-6ACCD457BF9E}" destId="{9066AD53-17B9-4538-9A1B-4973986D5A1B}" srcOrd="0" destOrd="0" presId="urn:microsoft.com/office/officeart/2005/8/layout/hierarchy6"/>
    <dgm:cxn modelId="{12B76E6E-AB63-4E1B-8443-EF53D2E08048}" type="presParOf" srcId="{1F97BC90-240A-48B1-800A-6ACCD457BF9E}" destId="{9126E08C-8CA7-441A-A2C3-CAE695775272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5BABC5F5-7254-4CD9-A08B-19F4DF8A7011}">
      <dgm:prSet phldrT="[Text]" custT="1"/>
      <dgm:spPr/>
      <dgm:t>
        <a:bodyPr/>
        <a:lstStyle/>
        <a:p>
          <a:r>
            <a:rPr lang="en-GB" sz="1400"/>
            <a:t>Prepositions – Describes where</a:t>
          </a:r>
          <a:endParaRPr lang="en-GB" sz="1400" dirty="0"/>
        </a:p>
      </dgm:t>
    </dgm:pt>
    <dgm:pt modelId="{8B72701B-9A13-4DF6-AA55-D355D1FBF2CD}" type="parTrans" cxnId="{EE854DAB-FDEB-4651-904E-423EE74FA335}">
      <dgm:prSet/>
      <dgm:spPr/>
    </dgm:pt>
    <dgm:pt modelId="{6377887B-DC3E-486E-A77D-D83D562EE102}" type="sibTrans" cxnId="{EE854DAB-FDEB-4651-904E-423EE74FA33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254275D2-B2CC-440B-A727-7F1E3F8147F4}" type="pres">
      <dgm:prSet presAssocID="{8B72701B-9A13-4DF6-AA55-D355D1FBF2CD}" presName="Name19" presStyleLbl="parChTrans1D2" presStyleIdx="2" presStyleCnt="4"/>
      <dgm:spPr/>
    </dgm:pt>
    <dgm:pt modelId="{9BC029B7-A3C7-4BA9-9B5B-8B8133C4753E}" type="pres">
      <dgm:prSet presAssocID="{5BABC5F5-7254-4CD9-A08B-19F4DF8A7011}" presName="Name21" presStyleCnt="0"/>
      <dgm:spPr/>
    </dgm:pt>
    <dgm:pt modelId="{A4D643A1-440E-42E0-9D77-9F3612F7D223}" type="pres">
      <dgm:prSet presAssocID="{5BABC5F5-7254-4CD9-A08B-19F4DF8A7011}" presName="level2Shape" presStyleLbl="node2" presStyleIdx="2" presStyleCnt="4"/>
      <dgm:spPr/>
    </dgm:pt>
    <dgm:pt modelId="{4F71ED90-8AF5-49CE-B6D2-73C542E46323}" type="pres">
      <dgm:prSet presAssocID="{5BABC5F5-7254-4CD9-A08B-19F4DF8A701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16577306-6DDD-4BFD-85D7-AD222DD313EF}" type="presOf" srcId="{8B72701B-9A13-4DF6-AA55-D355D1FBF2CD}" destId="{254275D2-B2CC-440B-A727-7F1E3F8147F4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09CFF243-90BE-4D6F-86AE-00A8D89456F6}" type="presOf" srcId="{5BABC5F5-7254-4CD9-A08B-19F4DF8A7011}" destId="{A4D643A1-440E-42E0-9D77-9F3612F7D223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EE854DAB-FDEB-4651-904E-423EE74FA335}" srcId="{11C582FB-D301-4A67-835D-4CB7CEB50770}" destId="{5BABC5F5-7254-4CD9-A08B-19F4DF8A7011}" srcOrd="2" destOrd="0" parTransId="{8B72701B-9A13-4DF6-AA55-D355D1FBF2CD}" sibTransId="{6377887B-DC3E-486E-A77D-D83D562EE102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CA7669C-4DB0-4286-AE09-D9A083DFAC5A}" type="presParOf" srcId="{0810A678-E60C-4760-BC00-63A28DF49489}" destId="{254275D2-B2CC-440B-A727-7F1E3F8147F4}" srcOrd="4" destOrd="0" presId="urn:microsoft.com/office/officeart/2005/8/layout/hierarchy6"/>
    <dgm:cxn modelId="{009322BD-65C7-44CF-8692-CAD5480487E5}" type="presParOf" srcId="{0810A678-E60C-4760-BC00-63A28DF49489}" destId="{9BC029B7-A3C7-4BA9-9B5B-8B8133C4753E}" srcOrd="5" destOrd="0" presId="urn:microsoft.com/office/officeart/2005/8/layout/hierarchy6"/>
    <dgm:cxn modelId="{AFBF9606-4052-4707-B7D3-F9501430183A}" type="presParOf" srcId="{9BC029B7-A3C7-4BA9-9B5B-8B8133C4753E}" destId="{A4D643A1-440E-42E0-9D77-9F3612F7D223}" srcOrd="0" destOrd="0" presId="urn:microsoft.com/office/officeart/2005/8/layout/hierarchy6"/>
    <dgm:cxn modelId="{B22D25F5-C103-458D-A1DB-E50F95A66444}" type="presParOf" srcId="{9BC029B7-A3C7-4BA9-9B5B-8B8133C4753E}" destId="{4F71ED90-8AF5-49CE-B6D2-73C542E46323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5BABC5F5-7254-4CD9-A08B-19F4DF8A7011}">
      <dgm:prSet phldrT="[Text]" custT="1"/>
      <dgm:spPr/>
      <dgm:t>
        <a:bodyPr/>
        <a:lstStyle/>
        <a:p>
          <a:r>
            <a:rPr lang="en-GB" sz="1400" dirty="0"/>
            <a:t>Prepositions – Describes where</a:t>
          </a:r>
        </a:p>
      </dgm:t>
    </dgm:pt>
    <dgm:pt modelId="{8B72701B-9A13-4DF6-AA55-D355D1FBF2CD}" type="parTrans" cxnId="{EE854DAB-FDEB-4651-904E-423EE74FA335}">
      <dgm:prSet/>
      <dgm:spPr/>
    </dgm:pt>
    <dgm:pt modelId="{6377887B-DC3E-486E-A77D-D83D562EE102}" type="sibTrans" cxnId="{EE854DAB-FDEB-4651-904E-423EE74FA335}">
      <dgm:prSet/>
      <dgm:spPr/>
    </dgm:pt>
    <dgm:pt modelId="{E88AA011-9393-43EF-8628-5B8C2D798C25}">
      <dgm:prSet phldrT="[Text]" custT="1"/>
      <dgm:spPr/>
      <dgm:t>
        <a:bodyPr/>
        <a:lstStyle/>
        <a:p>
          <a:r>
            <a:rPr lang="en-GB" sz="1400" dirty="0"/>
            <a:t>Place</a:t>
          </a:r>
        </a:p>
      </dgm:t>
    </dgm:pt>
    <dgm:pt modelId="{53704FEE-B3ED-4ECB-AEE1-643125BEC521}" type="parTrans" cxnId="{25FEC974-9027-4E38-8FBD-A880651450A7}">
      <dgm:prSet/>
      <dgm:spPr/>
    </dgm:pt>
    <dgm:pt modelId="{DB8B9D36-D21F-428B-88DE-8B9B1CAB2F05}" type="sibTrans" cxnId="{25FEC974-9027-4E38-8FBD-A880651450A7}">
      <dgm:prSet/>
      <dgm:spPr/>
    </dgm:pt>
    <dgm:pt modelId="{4311359F-EB0C-4C5C-A8C8-0550F04C99D3}">
      <dgm:prSet phldrT="[Text]" custT="1"/>
      <dgm:spPr/>
      <dgm:t>
        <a:bodyPr/>
        <a:lstStyle/>
        <a:p>
          <a:r>
            <a:rPr lang="en-GB" sz="1400"/>
            <a:t>Time</a:t>
          </a:r>
          <a:endParaRPr lang="en-GB" sz="1400" dirty="0"/>
        </a:p>
      </dgm:t>
    </dgm:pt>
    <dgm:pt modelId="{267ADADE-BACA-4717-AEF1-F5381679430E}" type="parTrans" cxnId="{515C903C-0E5C-44BC-8D1B-FFB74AF2F9B7}">
      <dgm:prSet/>
      <dgm:spPr/>
    </dgm:pt>
    <dgm:pt modelId="{7A916DEE-C6BF-48E5-AB84-B4E6149543B7}" type="sibTrans" cxnId="{515C903C-0E5C-44BC-8D1B-FFB74AF2F9B7}">
      <dgm:prSet/>
      <dgm:spPr/>
    </dgm:pt>
    <dgm:pt modelId="{1CDE5194-679E-4954-A969-8BE9DEAC9856}">
      <dgm:prSet phldrT="[Text]" custT="1"/>
      <dgm:spPr/>
      <dgm:t>
        <a:bodyPr/>
        <a:lstStyle/>
        <a:p>
          <a:r>
            <a:rPr lang="en-GB" sz="1400"/>
            <a:t>Cause</a:t>
          </a:r>
          <a:endParaRPr lang="en-GB" sz="1400" dirty="0"/>
        </a:p>
      </dgm:t>
    </dgm:pt>
    <dgm:pt modelId="{6DB6DD7C-2720-46DC-A212-B736196631A5}" type="parTrans" cxnId="{E9162F64-0774-4831-875D-25BDB4AF1609}">
      <dgm:prSet/>
      <dgm:spPr/>
    </dgm:pt>
    <dgm:pt modelId="{8ADC5032-4A78-4798-A2FD-217C87D566A3}" type="sibTrans" cxnId="{E9162F64-0774-4831-875D-25BDB4AF160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254275D2-B2CC-440B-A727-7F1E3F8147F4}" type="pres">
      <dgm:prSet presAssocID="{8B72701B-9A13-4DF6-AA55-D355D1FBF2CD}" presName="Name19" presStyleLbl="parChTrans1D2" presStyleIdx="2" presStyleCnt="4"/>
      <dgm:spPr/>
    </dgm:pt>
    <dgm:pt modelId="{9BC029B7-A3C7-4BA9-9B5B-8B8133C4753E}" type="pres">
      <dgm:prSet presAssocID="{5BABC5F5-7254-4CD9-A08B-19F4DF8A7011}" presName="Name21" presStyleCnt="0"/>
      <dgm:spPr/>
    </dgm:pt>
    <dgm:pt modelId="{A4D643A1-440E-42E0-9D77-9F3612F7D223}" type="pres">
      <dgm:prSet presAssocID="{5BABC5F5-7254-4CD9-A08B-19F4DF8A7011}" presName="level2Shape" presStyleLbl="node2" presStyleIdx="2" presStyleCnt="4"/>
      <dgm:spPr/>
    </dgm:pt>
    <dgm:pt modelId="{4F71ED90-8AF5-49CE-B6D2-73C542E46323}" type="pres">
      <dgm:prSet presAssocID="{5BABC5F5-7254-4CD9-A08B-19F4DF8A7011}" presName="hierChild3" presStyleCnt="0"/>
      <dgm:spPr/>
    </dgm:pt>
    <dgm:pt modelId="{04F85988-A459-4DD3-8865-6510EE7BF26B}" type="pres">
      <dgm:prSet presAssocID="{53704FEE-B3ED-4ECB-AEE1-643125BEC521}" presName="Name19" presStyleLbl="parChTrans1D3" presStyleIdx="0" presStyleCnt="3"/>
      <dgm:spPr/>
    </dgm:pt>
    <dgm:pt modelId="{D84A077B-7E1B-4E70-8ECF-C59D95C7C823}" type="pres">
      <dgm:prSet presAssocID="{E88AA011-9393-43EF-8628-5B8C2D798C25}" presName="Name21" presStyleCnt="0"/>
      <dgm:spPr/>
    </dgm:pt>
    <dgm:pt modelId="{0165B556-F53E-42F5-91B0-5563356F7E06}" type="pres">
      <dgm:prSet presAssocID="{E88AA011-9393-43EF-8628-5B8C2D798C25}" presName="level2Shape" presStyleLbl="node3" presStyleIdx="0" presStyleCnt="3"/>
      <dgm:spPr/>
    </dgm:pt>
    <dgm:pt modelId="{6347655D-D288-4D1D-8519-9A1C0B4B2A42}" type="pres">
      <dgm:prSet presAssocID="{E88AA011-9393-43EF-8628-5B8C2D798C25}" presName="hierChild3" presStyleCnt="0"/>
      <dgm:spPr/>
    </dgm:pt>
    <dgm:pt modelId="{3181C1DD-5C53-46CA-82BC-E1550DF7B42B}" type="pres">
      <dgm:prSet presAssocID="{267ADADE-BACA-4717-AEF1-F5381679430E}" presName="Name19" presStyleLbl="parChTrans1D3" presStyleIdx="1" presStyleCnt="3"/>
      <dgm:spPr/>
    </dgm:pt>
    <dgm:pt modelId="{F7899FE0-68C2-482F-B042-D55E898B22ED}" type="pres">
      <dgm:prSet presAssocID="{4311359F-EB0C-4C5C-A8C8-0550F04C99D3}" presName="Name21" presStyleCnt="0"/>
      <dgm:spPr/>
    </dgm:pt>
    <dgm:pt modelId="{2B4E2F63-77C4-4F30-BFDF-165F9A0B90D0}" type="pres">
      <dgm:prSet presAssocID="{4311359F-EB0C-4C5C-A8C8-0550F04C99D3}" presName="level2Shape" presStyleLbl="node3" presStyleIdx="1" presStyleCnt="3"/>
      <dgm:spPr/>
    </dgm:pt>
    <dgm:pt modelId="{C2037CEC-4E23-49E6-A075-8289A6F6B6E3}" type="pres">
      <dgm:prSet presAssocID="{4311359F-EB0C-4C5C-A8C8-0550F04C99D3}" presName="hierChild3" presStyleCnt="0"/>
      <dgm:spPr/>
    </dgm:pt>
    <dgm:pt modelId="{D5DB25AD-83BD-4F5C-B3D4-41E9A8658780}" type="pres">
      <dgm:prSet presAssocID="{6DB6DD7C-2720-46DC-A212-B736196631A5}" presName="Name19" presStyleLbl="parChTrans1D3" presStyleIdx="2" presStyleCnt="3"/>
      <dgm:spPr/>
    </dgm:pt>
    <dgm:pt modelId="{E6C3EA64-BA4A-4281-81A7-1FA683AF422D}" type="pres">
      <dgm:prSet presAssocID="{1CDE5194-679E-4954-A969-8BE9DEAC9856}" presName="Name21" presStyleCnt="0"/>
      <dgm:spPr/>
    </dgm:pt>
    <dgm:pt modelId="{4C778217-3C1F-4FC5-AAA9-15A98509E5A5}" type="pres">
      <dgm:prSet presAssocID="{1CDE5194-679E-4954-A969-8BE9DEAC9856}" presName="level2Shape" presStyleLbl="node3" presStyleIdx="2" presStyleCnt="3"/>
      <dgm:spPr/>
    </dgm:pt>
    <dgm:pt modelId="{001FE767-F716-40F7-B8C2-439BF26EBB5D}" type="pres">
      <dgm:prSet presAssocID="{1CDE5194-679E-4954-A969-8BE9DEAC9856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D802108-D8DF-463C-96A6-564F95D139AF}" type="presOf" srcId="{6164C4B7-2FD3-411B-9DE0-6075F300ACD2}" destId="{67357A81-5F47-46C8-8791-23DB6B665016}" srcOrd="0" destOrd="0" presId="urn:microsoft.com/office/officeart/2005/8/layout/hierarchy6"/>
    <dgm:cxn modelId="{33076C1C-98C7-48CD-8669-91971C0C6E18}" type="presOf" srcId="{267ADADE-BACA-4717-AEF1-F5381679430E}" destId="{3181C1DD-5C53-46CA-82BC-E1550DF7B42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FC67951F-E8D9-48F3-A323-0236D7417397}" type="presOf" srcId="{CA4CC870-5F8C-4950-9C3F-CDDD8D47B8FE}" destId="{ADDD5734-79CB-4183-8EC2-3B41317D015B}" srcOrd="0" destOrd="0" presId="urn:microsoft.com/office/officeart/2005/8/layout/hierarchy6"/>
    <dgm:cxn modelId="{D9D83B2B-E5D1-41A4-B70E-AA3C70CA6369}" type="presOf" srcId="{11C582FB-D301-4A67-835D-4CB7CEB50770}" destId="{6244B4F7-B327-4EE2-8EC6-761014D046DA}" srcOrd="0" destOrd="0" presId="urn:microsoft.com/office/officeart/2005/8/layout/hierarchy6"/>
    <dgm:cxn modelId="{47630737-12E2-46BA-8CF6-BEEBE9101ADE}" type="presOf" srcId="{6DB6DD7C-2720-46DC-A212-B736196631A5}" destId="{D5DB25AD-83BD-4F5C-B3D4-41E9A8658780}" srcOrd="0" destOrd="0" presId="urn:microsoft.com/office/officeart/2005/8/layout/hierarchy6"/>
    <dgm:cxn modelId="{515C903C-0E5C-44BC-8D1B-FFB74AF2F9B7}" srcId="{5BABC5F5-7254-4CD9-A08B-19F4DF8A7011}" destId="{4311359F-EB0C-4C5C-A8C8-0550F04C99D3}" srcOrd="1" destOrd="0" parTransId="{267ADADE-BACA-4717-AEF1-F5381679430E}" sibTransId="{7A916DEE-C6BF-48E5-AB84-B4E6149543B7}"/>
    <dgm:cxn modelId="{155D7463-54B7-4026-9DB7-422827E13EFB}" type="presOf" srcId="{91FF6C16-4843-4FCD-BDA7-2EDCEEB4A38F}" destId="{33643D00-C75E-4DF5-A0F0-DFA21355EB8A}" srcOrd="0" destOrd="0" presId="urn:microsoft.com/office/officeart/2005/8/layout/hierarchy6"/>
    <dgm:cxn modelId="{E9162F64-0774-4831-875D-25BDB4AF1609}" srcId="{5BABC5F5-7254-4CD9-A08B-19F4DF8A7011}" destId="{1CDE5194-679E-4954-A969-8BE9DEAC9856}" srcOrd="2" destOrd="0" parTransId="{6DB6DD7C-2720-46DC-A212-B736196631A5}" sibTransId="{8ADC5032-4A78-4798-A2FD-217C87D566A3}"/>
    <dgm:cxn modelId="{25FEC974-9027-4E38-8FBD-A880651450A7}" srcId="{5BABC5F5-7254-4CD9-A08B-19F4DF8A7011}" destId="{E88AA011-9393-43EF-8628-5B8C2D798C25}" srcOrd="0" destOrd="0" parTransId="{53704FEE-B3ED-4ECB-AEE1-643125BEC521}" sibTransId="{DB8B9D36-D21F-428B-88DE-8B9B1CAB2F05}"/>
    <dgm:cxn modelId="{C913D357-6C12-41D3-BE56-92A47A1D730C}" type="presOf" srcId="{4311359F-EB0C-4C5C-A8C8-0550F04C99D3}" destId="{2B4E2F63-77C4-4F30-BFDF-165F9A0B90D0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2E3F08A-91E4-46CE-9655-0B332A3C8C14}" type="presOf" srcId="{E88AA011-9393-43EF-8628-5B8C2D798C25}" destId="{0165B556-F53E-42F5-91B0-5563356F7E06}" srcOrd="0" destOrd="0" presId="urn:microsoft.com/office/officeart/2005/8/layout/hierarchy6"/>
    <dgm:cxn modelId="{5BA8A28C-87F5-4B8E-8FB3-8C26785DC5F9}" type="presOf" srcId="{5BABC5F5-7254-4CD9-A08B-19F4DF8A7011}" destId="{A4D643A1-440E-42E0-9D77-9F3612F7D223}" srcOrd="0" destOrd="0" presId="urn:microsoft.com/office/officeart/2005/8/layout/hierarchy6"/>
    <dgm:cxn modelId="{EE854DAB-FDEB-4651-904E-423EE74FA335}" srcId="{11C582FB-D301-4A67-835D-4CB7CEB50770}" destId="{5BABC5F5-7254-4CD9-A08B-19F4DF8A7011}" srcOrd="2" destOrd="0" parTransId="{8B72701B-9A13-4DF6-AA55-D355D1FBF2CD}" sibTransId="{6377887B-DC3E-486E-A77D-D83D562EE102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C1218B9-E999-44D8-9C1B-7ACDAA33EC61}" type="presOf" srcId="{EBA8B7DB-6598-4380-B1E1-363E74D81801}" destId="{F363464E-03AD-4819-BCA0-0FA469D48E0C}" srcOrd="0" destOrd="0" presId="urn:microsoft.com/office/officeart/2005/8/layout/hierarchy6"/>
    <dgm:cxn modelId="{0CD2C7C1-1F70-4BDD-BE6F-5AC350E9FF1A}" type="presOf" srcId="{1CDE5194-679E-4954-A969-8BE9DEAC9856}" destId="{4C778217-3C1F-4FC5-AAA9-15A98509E5A5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3463CFCB-3D4F-44EE-9FFE-F156AD633BF5}" type="presOf" srcId="{E4077D0A-89B9-48D0-B430-37B0E120FC14}" destId="{F150C942-4610-411E-BDFE-86CB29B0664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6A3FDEB-2615-4176-B097-EAE040397B16}" type="presOf" srcId="{25080C42-F311-4646-B860-4B2E41968E42}" destId="{F7436063-BF3D-4400-ABDF-46A0C91AC2E1}" srcOrd="0" destOrd="0" presId="urn:microsoft.com/office/officeart/2005/8/layout/hierarchy6"/>
    <dgm:cxn modelId="{238C4DED-3746-4076-B5B7-9F48627F0FA4}" type="presOf" srcId="{8B72701B-9A13-4DF6-AA55-D355D1FBF2CD}" destId="{254275D2-B2CC-440B-A727-7F1E3F8147F4}" srcOrd="0" destOrd="0" presId="urn:microsoft.com/office/officeart/2005/8/layout/hierarchy6"/>
    <dgm:cxn modelId="{C2C4B8F0-FD63-4EE0-937F-E9D74012B35A}" type="presOf" srcId="{53704FEE-B3ED-4ECB-AEE1-643125BEC521}" destId="{04F85988-A459-4DD3-8865-6510EE7BF26B}" srcOrd="0" destOrd="0" presId="urn:microsoft.com/office/officeart/2005/8/layout/hierarchy6"/>
    <dgm:cxn modelId="{CD790D84-5191-4302-AE27-E0885ABD9DA5}" type="presParOf" srcId="{3F07D7E2-E965-43CE-A330-13369F1805EA}" destId="{E466D950-1166-446A-8834-0989703BB104}" srcOrd="0" destOrd="0" presId="urn:microsoft.com/office/officeart/2005/8/layout/hierarchy6"/>
    <dgm:cxn modelId="{E05506DF-9D92-4E8B-8D10-1BB7F98050E0}" type="presParOf" srcId="{E466D950-1166-446A-8834-0989703BB104}" destId="{9946BB4B-0D0D-4192-B468-E6FAAB5AE8F3}" srcOrd="0" destOrd="0" presId="urn:microsoft.com/office/officeart/2005/8/layout/hierarchy6"/>
    <dgm:cxn modelId="{93D3EFEB-2B30-4539-9DAC-A932A469F3C3}" type="presParOf" srcId="{9946BB4B-0D0D-4192-B468-E6FAAB5AE8F3}" destId="{3ED1BE28-E331-40BF-92DD-74F99908B77D}" srcOrd="0" destOrd="0" presId="urn:microsoft.com/office/officeart/2005/8/layout/hierarchy6"/>
    <dgm:cxn modelId="{5287D502-128B-4691-A169-F981BA30B367}" type="presParOf" srcId="{3ED1BE28-E331-40BF-92DD-74F99908B77D}" destId="{6244B4F7-B327-4EE2-8EC6-761014D046DA}" srcOrd="0" destOrd="0" presId="urn:microsoft.com/office/officeart/2005/8/layout/hierarchy6"/>
    <dgm:cxn modelId="{FF80BB97-892E-4732-BC70-A7C1E5836CA9}" type="presParOf" srcId="{3ED1BE28-E331-40BF-92DD-74F99908B77D}" destId="{0810A678-E60C-4760-BC00-63A28DF49489}" srcOrd="1" destOrd="0" presId="urn:microsoft.com/office/officeart/2005/8/layout/hierarchy6"/>
    <dgm:cxn modelId="{63679A6D-4B73-43E6-8EAF-7890C3EB3EA0}" type="presParOf" srcId="{0810A678-E60C-4760-BC00-63A28DF49489}" destId="{33643D00-C75E-4DF5-A0F0-DFA21355EB8A}" srcOrd="0" destOrd="0" presId="urn:microsoft.com/office/officeart/2005/8/layout/hierarchy6"/>
    <dgm:cxn modelId="{3133E735-DAB6-4E55-ACEE-E623E4698D2C}" type="presParOf" srcId="{0810A678-E60C-4760-BC00-63A28DF49489}" destId="{6E24BE85-D38B-4C1A-A7DF-16389060B567}" srcOrd="1" destOrd="0" presId="urn:microsoft.com/office/officeart/2005/8/layout/hierarchy6"/>
    <dgm:cxn modelId="{6DCA8431-3F0E-4CE0-8B37-45145AC620FB}" type="presParOf" srcId="{6E24BE85-D38B-4C1A-A7DF-16389060B567}" destId="{ADDD5734-79CB-4183-8EC2-3B41317D015B}" srcOrd="0" destOrd="0" presId="urn:microsoft.com/office/officeart/2005/8/layout/hierarchy6"/>
    <dgm:cxn modelId="{1B975219-5557-4CE2-B933-7C4D73BBC309}" type="presParOf" srcId="{6E24BE85-D38B-4C1A-A7DF-16389060B567}" destId="{A88F0D0A-72A4-4B5D-B0A7-0F9BD5683579}" srcOrd="1" destOrd="0" presId="urn:microsoft.com/office/officeart/2005/8/layout/hierarchy6"/>
    <dgm:cxn modelId="{ED20C5D4-AA1D-4E7F-8E71-AB5A47F371C4}" type="presParOf" srcId="{0810A678-E60C-4760-BC00-63A28DF49489}" destId="{67357A81-5F47-46C8-8791-23DB6B665016}" srcOrd="2" destOrd="0" presId="urn:microsoft.com/office/officeart/2005/8/layout/hierarchy6"/>
    <dgm:cxn modelId="{73623AF5-2A93-46AE-A38B-F8590E018D0C}" type="presParOf" srcId="{0810A678-E60C-4760-BC00-63A28DF49489}" destId="{7278A374-6AC7-4093-98A6-F87C32FEBB05}" srcOrd="3" destOrd="0" presId="urn:microsoft.com/office/officeart/2005/8/layout/hierarchy6"/>
    <dgm:cxn modelId="{F4483744-1C16-4959-929D-5EC2A3805AF9}" type="presParOf" srcId="{7278A374-6AC7-4093-98A6-F87C32FEBB05}" destId="{F363464E-03AD-4819-BCA0-0FA469D48E0C}" srcOrd="0" destOrd="0" presId="urn:microsoft.com/office/officeart/2005/8/layout/hierarchy6"/>
    <dgm:cxn modelId="{91746B25-5403-4E9A-9BBD-6EDEB46B696F}" type="presParOf" srcId="{7278A374-6AC7-4093-98A6-F87C32FEBB05}" destId="{F965F83D-9EC5-422A-AC7F-21013E865C34}" srcOrd="1" destOrd="0" presId="urn:microsoft.com/office/officeart/2005/8/layout/hierarchy6"/>
    <dgm:cxn modelId="{3AFD1A37-FFFA-46E4-A36E-D8A61FC483C8}" type="presParOf" srcId="{0810A678-E60C-4760-BC00-63A28DF49489}" destId="{254275D2-B2CC-440B-A727-7F1E3F8147F4}" srcOrd="4" destOrd="0" presId="urn:microsoft.com/office/officeart/2005/8/layout/hierarchy6"/>
    <dgm:cxn modelId="{43FFA58E-0115-4745-965D-CB5506AC9975}" type="presParOf" srcId="{0810A678-E60C-4760-BC00-63A28DF49489}" destId="{9BC029B7-A3C7-4BA9-9B5B-8B8133C4753E}" srcOrd="5" destOrd="0" presId="urn:microsoft.com/office/officeart/2005/8/layout/hierarchy6"/>
    <dgm:cxn modelId="{47EDF389-290B-40E5-BBC6-BE7DC53CA487}" type="presParOf" srcId="{9BC029B7-A3C7-4BA9-9B5B-8B8133C4753E}" destId="{A4D643A1-440E-42E0-9D77-9F3612F7D223}" srcOrd="0" destOrd="0" presId="urn:microsoft.com/office/officeart/2005/8/layout/hierarchy6"/>
    <dgm:cxn modelId="{28B4B1CE-D29B-4C4C-98E9-E93C57D4A6FD}" type="presParOf" srcId="{9BC029B7-A3C7-4BA9-9B5B-8B8133C4753E}" destId="{4F71ED90-8AF5-49CE-B6D2-73C542E46323}" srcOrd="1" destOrd="0" presId="urn:microsoft.com/office/officeart/2005/8/layout/hierarchy6"/>
    <dgm:cxn modelId="{69694CFE-EE59-4EAB-B004-C80F6E2909AD}" type="presParOf" srcId="{4F71ED90-8AF5-49CE-B6D2-73C542E46323}" destId="{04F85988-A459-4DD3-8865-6510EE7BF26B}" srcOrd="0" destOrd="0" presId="urn:microsoft.com/office/officeart/2005/8/layout/hierarchy6"/>
    <dgm:cxn modelId="{C4483DB0-68B6-43D6-9365-0ED7F474F879}" type="presParOf" srcId="{4F71ED90-8AF5-49CE-B6D2-73C542E46323}" destId="{D84A077B-7E1B-4E70-8ECF-C59D95C7C823}" srcOrd="1" destOrd="0" presId="urn:microsoft.com/office/officeart/2005/8/layout/hierarchy6"/>
    <dgm:cxn modelId="{7248B5D4-B854-4392-8FE6-33CA8D4C1476}" type="presParOf" srcId="{D84A077B-7E1B-4E70-8ECF-C59D95C7C823}" destId="{0165B556-F53E-42F5-91B0-5563356F7E06}" srcOrd="0" destOrd="0" presId="urn:microsoft.com/office/officeart/2005/8/layout/hierarchy6"/>
    <dgm:cxn modelId="{A7A576C7-C05E-41CE-9A63-F32DC7A3C74E}" type="presParOf" srcId="{D84A077B-7E1B-4E70-8ECF-C59D95C7C823}" destId="{6347655D-D288-4D1D-8519-9A1C0B4B2A42}" srcOrd="1" destOrd="0" presId="urn:microsoft.com/office/officeart/2005/8/layout/hierarchy6"/>
    <dgm:cxn modelId="{00969DF9-E17B-4CD2-96C0-894382DEC5C1}" type="presParOf" srcId="{4F71ED90-8AF5-49CE-B6D2-73C542E46323}" destId="{3181C1DD-5C53-46CA-82BC-E1550DF7B42B}" srcOrd="2" destOrd="0" presId="urn:microsoft.com/office/officeart/2005/8/layout/hierarchy6"/>
    <dgm:cxn modelId="{E1278978-ECEE-49EA-9E51-3D776148BA90}" type="presParOf" srcId="{4F71ED90-8AF5-49CE-B6D2-73C542E46323}" destId="{F7899FE0-68C2-482F-B042-D55E898B22ED}" srcOrd="3" destOrd="0" presId="urn:microsoft.com/office/officeart/2005/8/layout/hierarchy6"/>
    <dgm:cxn modelId="{50F3BE03-A657-4590-97CB-7CAE7ED53215}" type="presParOf" srcId="{F7899FE0-68C2-482F-B042-D55E898B22ED}" destId="{2B4E2F63-77C4-4F30-BFDF-165F9A0B90D0}" srcOrd="0" destOrd="0" presId="urn:microsoft.com/office/officeart/2005/8/layout/hierarchy6"/>
    <dgm:cxn modelId="{85AB85EA-C47F-45EE-A83F-11AD49BFB63B}" type="presParOf" srcId="{F7899FE0-68C2-482F-B042-D55E898B22ED}" destId="{C2037CEC-4E23-49E6-A075-8289A6F6B6E3}" srcOrd="1" destOrd="0" presId="urn:microsoft.com/office/officeart/2005/8/layout/hierarchy6"/>
    <dgm:cxn modelId="{1CEFB1D9-F455-4009-9A13-B158DE2F77B7}" type="presParOf" srcId="{4F71ED90-8AF5-49CE-B6D2-73C542E46323}" destId="{D5DB25AD-83BD-4F5C-B3D4-41E9A8658780}" srcOrd="4" destOrd="0" presId="urn:microsoft.com/office/officeart/2005/8/layout/hierarchy6"/>
    <dgm:cxn modelId="{D2A5885E-20FC-4C74-B798-2C912CF20512}" type="presParOf" srcId="{4F71ED90-8AF5-49CE-B6D2-73C542E46323}" destId="{E6C3EA64-BA4A-4281-81A7-1FA683AF422D}" srcOrd="5" destOrd="0" presId="urn:microsoft.com/office/officeart/2005/8/layout/hierarchy6"/>
    <dgm:cxn modelId="{F2B9D017-6760-4D33-B8B6-F21FC79396F4}" type="presParOf" srcId="{E6C3EA64-BA4A-4281-81A7-1FA683AF422D}" destId="{4C778217-3C1F-4FC5-AAA9-15A98509E5A5}" srcOrd="0" destOrd="0" presId="urn:microsoft.com/office/officeart/2005/8/layout/hierarchy6"/>
    <dgm:cxn modelId="{4C0DD6E5-9F33-457D-9F2B-309B9D5EE797}" type="presParOf" srcId="{E6C3EA64-BA4A-4281-81A7-1FA683AF422D}" destId="{001FE767-F716-40F7-B8C2-439BF26EBB5D}" srcOrd="1" destOrd="0" presId="urn:microsoft.com/office/officeart/2005/8/layout/hierarchy6"/>
    <dgm:cxn modelId="{0EE498A4-04D8-45BB-BD25-A3D90AEE85DF}" type="presParOf" srcId="{0810A678-E60C-4760-BC00-63A28DF49489}" destId="{F7436063-BF3D-4400-ABDF-46A0C91AC2E1}" srcOrd="6" destOrd="0" presId="urn:microsoft.com/office/officeart/2005/8/layout/hierarchy6"/>
    <dgm:cxn modelId="{643EC6EA-2913-4322-B3A7-F50B678D2E45}" type="presParOf" srcId="{0810A678-E60C-4760-BC00-63A28DF49489}" destId="{8C1F71A8-7336-4E9E-BE3C-D799F837D69C}" srcOrd="7" destOrd="0" presId="urn:microsoft.com/office/officeart/2005/8/layout/hierarchy6"/>
    <dgm:cxn modelId="{CB8F0A19-C72B-4809-8150-074BAF72FB89}" type="presParOf" srcId="{8C1F71A8-7336-4E9E-BE3C-D799F837D69C}" destId="{F150C942-4610-411E-BDFE-86CB29B06647}" srcOrd="0" destOrd="0" presId="urn:microsoft.com/office/officeart/2005/8/layout/hierarchy6"/>
    <dgm:cxn modelId="{A6A0A040-5883-4694-AF24-805C19E0C26D}" type="presParOf" srcId="{8C1F71A8-7336-4E9E-BE3C-D799F837D69C}" destId="{7DFA4DBE-6334-4D1D-85B0-590CB98AA548}" srcOrd="1" destOrd="0" presId="urn:microsoft.com/office/officeart/2005/8/layout/hierarchy6"/>
    <dgm:cxn modelId="{B5256B86-ABE8-4C11-B1CC-AFE2E93AEEC1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115592"/>
          <a:ext cx="6082687" cy="155457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80366" y="161124"/>
        <a:ext cx="5991623" cy="1463514"/>
      </dsp:txXfrm>
    </dsp:sp>
    <dsp:sp modelId="{33643D00-C75E-4DF5-A0F0-DFA21355EB8A}">
      <dsp:nvSpPr>
        <dsp:cNvPr id="0" name=""/>
        <dsp:cNvSpPr/>
      </dsp:nvSpPr>
      <dsp:spPr>
        <a:xfrm>
          <a:off x="967667" y="1670170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82" y="2223696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670170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552713" y="2223696"/>
        <a:ext cx="1858570" cy="1213870"/>
      </dsp:txXfrm>
    </dsp:sp>
    <dsp:sp modelId="{3F6CA98C-3AF2-49EC-87A5-C0F9F297FF21}">
      <dsp:nvSpPr>
        <dsp:cNvPr id="0" name=""/>
        <dsp:cNvSpPr/>
      </dsp:nvSpPr>
      <dsp:spPr>
        <a:xfrm>
          <a:off x="4976178" y="1670170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2C188C-7EF7-4797-96B8-992F7F8A8A1A}">
      <dsp:nvSpPr>
        <dsp:cNvPr id="0" name=""/>
        <dsp:cNvSpPr/>
      </dsp:nvSpPr>
      <dsp:spPr>
        <a:xfrm>
          <a:off x="502927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067043" y="2223696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670170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2185931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2223696"/>
        <a:ext cx="2332599" cy="12138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81764"/>
          <a:ext cx="6082687" cy="155457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80366" y="127296"/>
        <a:ext cx="5991623" cy="1463514"/>
      </dsp:txXfrm>
    </dsp:sp>
    <dsp:sp modelId="{33643D00-C75E-4DF5-A0F0-DFA21355EB8A}">
      <dsp:nvSpPr>
        <dsp:cNvPr id="0" name=""/>
        <dsp:cNvSpPr/>
      </dsp:nvSpPr>
      <dsp:spPr>
        <a:xfrm>
          <a:off x="967667" y="1636342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2152102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2189867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636342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2152102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552713" y="2189867"/>
        <a:ext cx="1858570" cy="1213870"/>
      </dsp:txXfrm>
    </dsp:sp>
    <dsp:sp modelId="{40094438-ABB2-414C-9A61-AA549C2923B6}">
      <dsp:nvSpPr>
        <dsp:cNvPr id="0" name=""/>
        <dsp:cNvSpPr/>
      </dsp:nvSpPr>
      <dsp:spPr>
        <a:xfrm>
          <a:off x="4976178" y="1636342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22A07F-5188-4F4F-B507-2C4F7358DFEF}">
      <dsp:nvSpPr>
        <dsp:cNvPr id="0" name=""/>
        <dsp:cNvSpPr/>
      </dsp:nvSpPr>
      <dsp:spPr>
        <a:xfrm>
          <a:off x="5029278" y="2152102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Prepositions</a:t>
          </a:r>
          <a:endParaRPr lang="en-GB" sz="1400" kern="1200" dirty="0"/>
        </a:p>
      </dsp:txBody>
      <dsp:txXfrm>
        <a:off x="5067043" y="2189867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636342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2152102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2189867"/>
        <a:ext cx="2332599" cy="12138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115592"/>
          <a:ext cx="6082687" cy="155457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80366" y="161124"/>
        <a:ext cx="5991623" cy="1463514"/>
      </dsp:txXfrm>
    </dsp:sp>
    <dsp:sp modelId="{33643D00-C75E-4DF5-A0F0-DFA21355EB8A}">
      <dsp:nvSpPr>
        <dsp:cNvPr id="0" name=""/>
        <dsp:cNvSpPr/>
      </dsp:nvSpPr>
      <dsp:spPr>
        <a:xfrm>
          <a:off x="967667" y="1670170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2223696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670170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552713" y="2223696"/>
        <a:ext cx="1858570" cy="1213870"/>
      </dsp:txXfrm>
    </dsp:sp>
    <dsp:sp modelId="{30D9B0E8-774A-4F64-BFE0-C9AEC072B5EF}">
      <dsp:nvSpPr>
        <dsp:cNvPr id="0" name=""/>
        <dsp:cNvSpPr/>
      </dsp:nvSpPr>
      <dsp:spPr>
        <a:xfrm>
          <a:off x="4976178" y="1670170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66AD53-17B9-4538-9A1B-4973986D5A1B}">
      <dsp:nvSpPr>
        <dsp:cNvPr id="0" name=""/>
        <dsp:cNvSpPr/>
      </dsp:nvSpPr>
      <dsp:spPr>
        <a:xfrm>
          <a:off x="502927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Prepositions</a:t>
          </a:r>
          <a:endParaRPr lang="en-GB" sz="1400" kern="1200" dirty="0"/>
        </a:p>
      </dsp:txBody>
      <dsp:txXfrm>
        <a:off x="5067043" y="2223696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670170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2185931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2223696"/>
        <a:ext cx="2332599" cy="12138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115592"/>
          <a:ext cx="6082687" cy="155457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80366" y="161124"/>
        <a:ext cx="5991623" cy="1463514"/>
      </dsp:txXfrm>
    </dsp:sp>
    <dsp:sp modelId="{33643D00-C75E-4DF5-A0F0-DFA21355EB8A}">
      <dsp:nvSpPr>
        <dsp:cNvPr id="0" name=""/>
        <dsp:cNvSpPr/>
      </dsp:nvSpPr>
      <dsp:spPr>
        <a:xfrm>
          <a:off x="967667" y="1670170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2223696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670170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552713" y="2223696"/>
        <a:ext cx="1858570" cy="1213870"/>
      </dsp:txXfrm>
    </dsp:sp>
    <dsp:sp modelId="{30D9B0E8-774A-4F64-BFE0-C9AEC072B5EF}">
      <dsp:nvSpPr>
        <dsp:cNvPr id="0" name=""/>
        <dsp:cNvSpPr/>
      </dsp:nvSpPr>
      <dsp:spPr>
        <a:xfrm>
          <a:off x="4976178" y="1670170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66AD53-17B9-4538-9A1B-4973986D5A1B}">
      <dsp:nvSpPr>
        <dsp:cNvPr id="0" name=""/>
        <dsp:cNvSpPr/>
      </dsp:nvSpPr>
      <dsp:spPr>
        <a:xfrm>
          <a:off x="502927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Describes where</a:t>
          </a:r>
        </a:p>
      </dsp:txBody>
      <dsp:txXfrm>
        <a:off x="5067043" y="2223696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670170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2185931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2223696"/>
        <a:ext cx="2332599" cy="12138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115592"/>
          <a:ext cx="6082687" cy="155457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80366" y="161124"/>
        <a:ext cx="5991623" cy="1463514"/>
      </dsp:txXfrm>
    </dsp:sp>
    <dsp:sp modelId="{33643D00-C75E-4DF5-A0F0-DFA21355EB8A}">
      <dsp:nvSpPr>
        <dsp:cNvPr id="0" name=""/>
        <dsp:cNvSpPr/>
      </dsp:nvSpPr>
      <dsp:spPr>
        <a:xfrm>
          <a:off x="967667" y="1670170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2223696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670170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552713" y="2223696"/>
        <a:ext cx="1858570" cy="1213870"/>
      </dsp:txXfrm>
    </dsp:sp>
    <dsp:sp modelId="{254275D2-B2CC-440B-A727-7F1E3F8147F4}">
      <dsp:nvSpPr>
        <dsp:cNvPr id="0" name=""/>
        <dsp:cNvSpPr/>
      </dsp:nvSpPr>
      <dsp:spPr>
        <a:xfrm>
          <a:off x="4976178" y="1670170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D643A1-440E-42E0-9D77-9F3612F7D223}">
      <dsp:nvSpPr>
        <dsp:cNvPr id="0" name=""/>
        <dsp:cNvSpPr/>
      </dsp:nvSpPr>
      <dsp:spPr>
        <a:xfrm>
          <a:off x="502927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Prepositions – Describes where</a:t>
          </a:r>
          <a:endParaRPr lang="en-GB" sz="1400" kern="1200" dirty="0"/>
        </a:p>
      </dsp:txBody>
      <dsp:txXfrm>
        <a:off x="5067043" y="2223696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670170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2185931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readers</a:t>
          </a:r>
        </a:p>
      </dsp:txBody>
      <dsp:txXfrm>
        <a:off x="7581374" y="2223696"/>
        <a:ext cx="2332599" cy="12138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63284" y="1373"/>
          <a:ext cx="4225786" cy="10800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94916" y="33005"/>
        <a:ext cx="4162522" cy="1016738"/>
      </dsp:txXfrm>
    </dsp:sp>
    <dsp:sp modelId="{33643D00-C75E-4DF5-A0F0-DFA21355EB8A}">
      <dsp:nvSpPr>
        <dsp:cNvPr id="0" name=""/>
        <dsp:cNvSpPr/>
      </dsp:nvSpPr>
      <dsp:spPr>
        <a:xfrm>
          <a:off x="2191371" y="1081375"/>
          <a:ext cx="2784806" cy="358310"/>
        </a:xfrm>
        <a:custGeom>
          <a:avLst/>
          <a:gdLst/>
          <a:ahLst/>
          <a:cxnLst/>
          <a:rect l="0" t="0" r="0" b="0"/>
          <a:pathLst>
            <a:path>
              <a:moveTo>
                <a:pt x="2784806" y="0"/>
              </a:moveTo>
              <a:lnTo>
                <a:pt x="2784806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519538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545774" y="1465922"/>
        <a:ext cx="1291193" cy="843304"/>
      </dsp:txXfrm>
    </dsp:sp>
    <dsp:sp modelId="{67357A81-5F47-46C8-8791-23DB6B665016}">
      <dsp:nvSpPr>
        <dsp:cNvPr id="0" name=""/>
        <dsp:cNvSpPr/>
      </dsp:nvSpPr>
      <dsp:spPr>
        <a:xfrm>
          <a:off x="3938136" y="1081375"/>
          <a:ext cx="1038041" cy="358310"/>
        </a:xfrm>
        <a:custGeom>
          <a:avLst/>
          <a:gdLst/>
          <a:ahLst/>
          <a:cxnLst/>
          <a:rect l="0" t="0" r="0" b="0"/>
          <a:pathLst>
            <a:path>
              <a:moveTo>
                <a:pt x="1038041" y="0"/>
              </a:moveTo>
              <a:lnTo>
                <a:pt x="1038041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266303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292539" y="1465922"/>
        <a:ext cx="1291193" cy="843304"/>
      </dsp:txXfrm>
    </dsp:sp>
    <dsp:sp modelId="{254275D2-B2CC-440B-A727-7F1E3F8147F4}">
      <dsp:nvSpPr>
        <dsp:cNvPr id="0" name=""/>
        <dsp:cNvSpPr/>
      </dsp:nvSpPr>
      <dsp:spPr>
        <a:xfrm>
          <a:off x="4976178" y="1081375"/>
          <a:ext cx="708722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708722" y="179155"/>
              </a:lnTo>
              <a:lnTo>
                <a:pt x="708722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D643A1-440E-42E0-9D77-9F3612F7D223}">
      <dsp:nvSpPr>
        <dsp:cNvPr id="0" name=""/>
        <dsp:cNvSpPr/>
      </dsp:nvSpPr>
      <dsp:spPr>
        <a:xfrm>
          <a:off x="5013068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Describes where</a:t>
          </a:r>
        </a:p>
      </dsp:txBody>
      <dsp:txXfrm>
        <a:off x="5039304" y="1465922"/>
        <a:ext cx="1291193" cy="843304"/>
      </dsp:txXfrm>
    </dsp:sp>
    <dsp:sp modelId="{04F85988-A459-4DD3-8865-6510EE7BF26B}">
      <dsp:nvSpPr>
        <dsp:cNvPr id="0" name=""/>
        <dsp:cNvSpPr/>
      </dsp:nvSpPr>
      <dsp:spPr>
        <a:xfrm>
          <a:off x="3938136" y="2335463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1746764" y="0"/>
              </a:moveTo>
              <a:lnTo>
                <a:pt x="174676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65B556-F53E-42F5-91B0-5563356F7E06}">
      <dsp:nvSpPr>
        <dsp:cNvPr id="0" name=""/>
        <dsp:cNvSpPr/>
      </dsp:nvSpPr>
      <dsp:spPr>
        <a:xfrm>
          <a:off x="3266303" y="2693773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Place</a:t>
          </a:r>
        </a:p>
      </dsp:txBody>
      <dsp:txXfrm>
        <a:off x="3292539" y="2720009"/>
        <a:ext cx="1291193" cy="843304"/>
      </dsp:txXfrm>
    </dsp:sp>
    <dsp:sp modelId="{3181C1DD-5C53-46CA-82BC-E1550DF7B42B}">
      <dsp:nvSpPr>
        <dsp:cNvPr id="0" name=""/>
        <dsp:cNvSpPr/>
      </dsp:nvSpPr>
      <dsp:spPr>
        <a:xfrm>
          <a:off x="5639180" y="2335463"/>
          <a:ext cx="91440" cy="358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4E2F63-77C4-4F30-BFDF-165F9A0B90D0}">
      <dsp:nvSpPr>
        <dsp:cNvPr id="0" name=""/>
        <dsp:cNvSpPr/>
      </dsp:nvSpPr>
      <dsp:spPr>
        <a:xfrm>
          <a:off x="5013068" y="2693773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Time</a:t>
          </a:r>
          <a:endParaRPr lang="en-GB" sz="1400" kern="1200" dirty="0"/>
        </a:p>
      </dsp:txBody>
      <dsp:txXfrm>
        <a:off x="5039304" y="2720009"/>
        <a:ext cx="1291193" cy="843304"/>
      </dsp:txXfrm>
    </dsp:sp>
    <dsp:sp modelId="{D5DB25AD-83BD-4F5C-B3D4-41E9A8658780}">
      <dsp:nvSpPr>
        <dsp:cNvPr id="0" name=""/>
        <dsp:cNvSpPr/>
      </dsp:nvSpPr>
      <dsp:spPr>
        <a:xfrm>
          <a:off x="5684900" y="2335463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778217-3C1F-4FC5-AAA9-15A98509E5A5}">
      <dsp:nvSpPr>
        <dsp:cNvPr id="0" name=""/>
        <dsp:cNvSpPr/>
      </dsp:nvSpPr>
      <dsp:spPr>
        <a:xfrm>
          <a:off x="6759833" y="2693773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Cause</a:t>
          </a:r>
          <a:endParaRPr lang="en-GB" sz="1400" kern="1200" dirty="0"/>
        </a:p>
      </dsp:txBody>
      <dsp:txXfrm>
        <a:off x="6786069" y="2720009"/>
        <a:ext cx="1291193" cy="843304"/>
      </dsp:txXfrm>
    </dsp:sp>
    <dsp:sp modelId="{F7436063-BF3D-4400-ABDF-46A0C91AC2E1}">
      <dsp:nvSpPr>
        <dsp:cNvPr id="0" name=""/>
        <dsp:cNvSpPr/>
      </dsp:nvSpPr>
      <dsp:spPr>
        <a:xfrm>
          <a:off x="4976178" y="1081375"/>
          <a:ext cx="2620147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2620147" y="179155"/>
              </a:lnTo>
              <a:lnTo>
                <a:pt x="2620147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59833" y="1439686"/>
          <a:ext cx="1672984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readers</a:t>
          </a:r>
        </a:p>
      </dsp:txBody>
      <dsp:txXfrm>
        <a:off x="6786069" y="1465922"/>
        <a:ext cx="1620512" cy="843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BB16C-2583-CE7A-D698-648820D65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7310D-5920-81AF-4E12-50F99ED6E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CAD005-6B4A-9B6C-2A1E-246B5E681C7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hiding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AB64EA-4387-E583-E78E-53AD82282CF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pilots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552E437-EADA-D476-4E88-DF13D47E106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F947F7F-C556-37B2-6197-850753D09DE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829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92418-4CA6-CE79-0AC0-548DA1798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30780CF-CD37-4AB6-E014-B30463A54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B22A52-11B1-1D24-6009-5D743B1AF36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hiding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B445BE-0189-7764-7B74-1B9548A3488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pilots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5C5ED44-CDDA-5CD4-C86F-B8FA4B6933C7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B72C14-29F1-8D9F-8C15-CC97CEB7C49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17491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AAFEF-32E5-72A3-A213-1238DDB156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295D8DE-8FC5-1BC3-393C-3FB4F68CDE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CD339E-9567-605E-099A-B6EA86E61AA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hiding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D46A3DB-9D0F-EE0C-3ABF-9087069842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pilots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AF9434-9035-3C14-5D78-98F8669B38B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carefully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56949C-3367-46C6-375F-046E6438A41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54679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FBCA7E-C8E2-9F03-0708-D88ACA766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413EDE6-77FA-C026-F426-1A2A9D499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95E743-2D04-371F-D57E-94376C93A52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hiding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27D8F0-ACD1-6259-FDF7-E0AD929CBC1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pilots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E24976-06C8-FD9E-9879-0A59BAE4CD57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adverb is “carefully”?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carefully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F0BE6B-24D1-75C9-86CD-62562BE9CF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12668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DD650-C8B7-FB7A-9505-47E33790BC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19DCCC4-23B9-62DD-1A6A-F4D6FB2D9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96C32-AFC3-DE2B-5E87-6ABB601CC25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hiding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566DC5-0E1E-4C83-0ECF-BF08D92F971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pilots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1344E4-140A-A9F5-C5AB-2CD4D0340697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adverb is “carefully”?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an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 of manner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carefully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6A4787F-A66E-1089-1CA7-08DC486A814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005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663540" y="4993688"/>
            <a:ext cx="586800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006829" y="4373825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502461" y="439156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7817228" y="3838813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4602540" y="3867772"/>
            <a:ext cx="1074360" cy="7643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512B79C-0E16-36F6-971D-691FA9A68332}"/>
              </a:ext>
            </a:extLst>
          </p:cNvPr>
          <p:cNvSpPr/>
          <p:nvPr/>
        </p:nvSpPr>
        <p:spPr>
          <a:xfrm>
            <a:off x="9379329" y="3838813"/>
            <a:ext cx="1117222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628E5A3B-F680-AC9B-4497-0FF076868E3E}"/>
              </a:ext>
            </a:extLst>
          </p:cNvPr>
          <p:cNvSpPr/>
          <p:nvPr/>
        </p:nvSpPr>
        <p:spPr>
          <a:xfrm rot="16200000">
            <a:off x="9435113" y="4358180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821424" y="5044678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977766" y="5054305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70261D-EA1B-FA09-966D-F12ED65726CF}"/>
              </a:ext>
            </a:extLst>
          </p:cNvPr>
          <p:cNvSpPr/>
          <p:nvPr/>
        </p:nvSpPr>
        <p:spPr>
          <a:xfrm>
            <a:off x="7693403" y="3805375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23A5FAB-F6CF-8CD6-8FC7-E9948A75C129}"/>
              </a:ext>
            </a:extLst>
          </p:cNvPr>
          <p:cNvSpPr/>
          <p:nvPr/>
        </p:nvSpPr>
        <p:spPr>
          <a:xfrm>
            <a:off x="4478715" y="3834334"/>
            <a:ext cx="1074360" cy="7643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B73C7C8-DEB6-5E41-816B-74D6D3DD184B}"/>
              </a:ext>
            </a:extLst>
          </p:cNvPr>
          <p:cNvSpPr/>
          <p:nvPr/>
        </p:nvSpPr>
        <p:spPr>
          <a:xfrm>
            <a:off x="9255504" y="3805375"/>
            <a:ext cx="1117222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D68E6677-DFF5-2FBB-D284-BBA6408283D6}"/>
              </a:ext>
            </a:extLst>
          </p:cNvPr>
          <p:cNvSpPr/>
          <p:nvPr/>
        </p:nvSpPr>
        <p:spPr>
          <a:xfrm rot="16200000">
            <a:off x="7883004" y="434038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C8576DA-91B1-B149-FF77-BD0B903D8B99}"/>
              </a:ext>
            </a:extLst>
          </p:cNvPr>
          <p:cNvSpPr/>
          <p:nvPr/>
        </p:nvSpPr>
        <p:spPr>
          <a:xfrm rot="16200000">
            <a:off x="4378636" y="435812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864853" y="435188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5C62466C-21B3-74AE-087A-80EDD4497B2F}"/>
              </a:ext>
            </a:extLst>
          </p:cNvPr>
          <p:cNvSpPr/>
          <p:nvPr/>
        </p:nvSpPr>
        <p:spPr>
          <a:xfrm rot="16200000">
            <a:off x="9311288" y="432474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4378636" y="431115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21DCA45-0B88-5096-67D8-A235F44F4943}"/>
              </a:ext>
            </a:extLst>
          </p:cNvPr>
          <p:cNvSpPr/>
          <p:nvPr/>
        </p:nvSpPr>
        <p:spPr>
          <a:xfrm rot="16200000">
            <a:off x="9302681" y="432223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4" grpId="0" animBg="1"/>
      <p:bldP spid="15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267404" y="5058152"/>
            <a:ext cx="174644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921825" y="506860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3ADFE0-A53E-281F-B442-EFF8659E01CD}"/>
              </a:ext>
            </a:extLst>
          </p:cNvPr>
          <p:cNvSpPr/>
          <p:nvPr/>
        </p:nvSpPr>
        <p:spPr>
          <a:xfrm>
            <a:off x="7674353" y="3832473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2E41A7-9389-7730-753C-23CFE564BB87}"/>
              </a:ext>
            </a:extLst>
          </p:cNvPr>
          <p:cNvSpPr/>
          <p:nvPr/>
        </p:nvSpPr>
        <p:spPr>
          <a:xfrm>
            <a:off x="4459665" y="3861432"/>
            <a:ext cx="1074360" cy="7643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01ADB5-F735-EE3A-7E59-B568869FB4C0}"/>
              </a:ext>
            </a:extLst>
          </p:cNvPr>
          <p:cNvSpPr/>
          <p:nvPr/>
        </p:nvSpPr>
        <p:spPr>
          <a:xfrm>
            <a:off x="9236454" y="3832473"/>
            <a:ext cx="1117222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60817BC7-2658-4493-EBEE-178A39FDF831}"/>
              </a:ext>
            </a:extLst>
          </p:cNvPr>
          <p:cNvSpPr/>
          <p:nvPr/>
        </p:nvSpPr>
        <p:spPr>
          <a:xfrm rot="16200000">
            <a:off x="7863954" y="4367485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7BDA1C-C00C-D73C-8FB6-17C1C8BD4F83}"/>
              </a:ext>
            </a:extLst>
          </p:cNvPr>
          <p:cNvSpPr/>
          <p:nvPr/>
        </p:nvSpPr>
        <p:spPr>
          <a:xfrm rot="16200000">
            <a:off x="4359586" y="438522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B43B923C-E915-584C-67A2-3B414E43FCF9}"/>
              </a:ext>
            </a:extLst>
          </p:cNvPr>
          <p:cNvSpPr/>
          <p:nvPr/>
        </p:nvSpPr>
        <p:spPr>
          <a:xfrm rot="16200000">
            <a:off x="7845803" y="437898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4341434" y="440337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CE380B83-FC42-407C-878B-9E07C77B9CE4}"/>
              </a:ext>
            </a:extLst>
          </p:cNvPr>
          <p:cNvSpPr/>
          <p:nvPr/>
        </p:nvSpPr>
        <p:spPr>
          <a:xfrm rot="16200000">
            <a:off x="9292238" y="4351840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DEE6BA2-E796-B891-23B6-F4E7242EE088}"/>
              </a:ext>
            </a:extLst>
          </p:cNvPr>
          <p:cNvSpPr txBox="1">
            <a:spLocks/>
          </p:cNvSpPr>
          <p:nvPr/>
        </p:nvSpPr>
        <p:spPr>
          <a:xfrm>
            <a:off x="9347118" y="5029440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F25FC06B-4086-61F2-3868-53D33716F80C}"/>
              </a:ext>
            </a:extLst>
          </p:cNvPr>
          <p:cNvSpPr/>
          <p:nvPr/>
        </p:nvSpPr>
        <p:spPr>
          <a:xfrm rot="16200000">
            <a:off x="9259736" y="437804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13" grpId="0" animBg="1"/>
      <p:bldP spid="15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51863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720539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“brilliant”?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2245704" y="5296681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2517943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scramblers robots was hiding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pilots the rocket.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0E82F-A685-23C3-2878-BE3993CE0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06BF51-5536-76DC-CAA6-5C54F1F21F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099C586-342C-58B1-7935-529FD290047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DFE829-7F6B-1C90-04F7-6A7B7C088FC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7357F18-5B99-50DE-891E-0EE174DDB17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2C6377-9BD2-1EDF-586B-C4C6A057DA38}"/>
              </a:ext>
            </a:extLst>
          </p:cNvPr>
          <p:cNvSpPr txBox="1">
            <a:spLocks/>
          </p:cNvSpPr>
          <p:nvPr/>
        </p:nvSpPr>
        <p:spPr>
          <a:xfrm>
            <a:off x="856677" y="533040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F83FB81-7521-B6AA-01DB-FD2D28611739}"/>
              </a:ext>
            </a:extLst>
          </p:cNvPr>
          <p:cNvSpPr/>
          <p:nvPr/>
        </p:nvSpPr>
        <p:spPr>
          <a:xfrm rot="16200000">
            <a:off x="1128916" y="44736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960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9347E2-916A-6726-F4E4-8115F523C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17ECD37-49D3-F431-BA8D-2661714BB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5397970-3369-CF7D-3591-BC3F540523CC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123819-D774-9E3F-CB67-100E2764E1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B6D032-8F99-1B47-336D-2380267C76D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“in”?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73E0DEE-340E-98EB-BD15-B2BED0D62EF3}"/>
              </a:ext>
            </a:extLst>
          </p:cNvPr>
          <p:cNvSpPr txBox="1">
            <a:spLocks/>
          </p:cNvSpPr>
          <p:nvPr/>
        </p:nvSpPr>
        <p:spPr>
          <a:xfrm>
            <a:off x="6619303" y="5242776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D035ACC8-5359-A798-8166-37213286B1EE}"/>
              </a:ext>
            </a:extLst>
          </p:cNvPr>
          <p:cNvSpPr/>
          <p:nvPr/>
        </p:nvSpPr>
        <p:spPr>
          <a:xfrm rot="16200000">
            <a:off x="6891542" y="45117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82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3B4D18-F453-98F1-2BB0-0EE3BF583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2938446-EEA5-5C74-4B4C-BF00603DB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473E8F5-06F0-884E-BC0E-3575E7DE6DDC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4482F9-0192-F0E3-00E6-0BBF9128AEB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A59835-3A3A-9E67-51A4-BE4F4B5F826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an apostrophe next to “Emile”?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5874BDE-6D95-E354-334A-1BB76FA28A17}"/>
              </a:ext>
            </a:extLst>
          </p:cNvPr>
          <p:cNvSpPr/>
          <p:nvPr/>
        </p:nvSpPr>
        <p:spPr>
          <a:xfrm>
            <a:off x="8715375" y="3321059"/>
            <a:ext cx="323850" cy="314325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EA5A10-3F5C-D622-25A0-558337E357DE}"/>
              </a:ext>
            </a:extLst>
          </p:cNvPr>
          <p:cNvSpPr txBox="1">
            <a:spLocks/>
          </p:cNvSpPr>
          <p:nvPr/>
        </p:nvSpPr>
        <p:spPr>
          <a:xfrm>
            <a:off x="697058" y="1223116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the “hand” belongs to Emile.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9525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2475425" y="481244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16200000">
            <a:off x="2820353" y="4345156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4035275" y="157090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16200000">
            <a:off x="8022948" y="428825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4663598" y="267223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7666503" y="4857311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16200000">
            <a:off x="6010501" y="4363917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BE288683-F2E8-A676-E234-C14CA6CD4E35}"/>
              </a:ext>
            </a:extLst>
          </p:cNvPr>
          <p:cNvSpPr/>
          <p:nvPr/>
        </p:nvSpPr>
        <p:spPr>
          <a:xfrm rot="5400000">
            <a:off x="1319816" y="259293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17E70E5-5C15-3E15-58E1-6CFC1CD7EE2E}"/>
              </a:ext>
            </a:extLst>
          </p:cNvPr>
          <p:cNvSpPr txBox="1">
            <a:spLocks/>
          </p:cNvSpPr>
          <p:nvPr/>
        </p:nvSpPr>
        <p:spPr>
          <a:xfrm>
            <a:off x="238126" y="157090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821989" y="4857312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B38E5C6-7643-8EC3-5A09-6F3DCEBCE895}"/>
              </a:ext>
            </a:extLst>
          </p:cNvPr>
          <p:cNvSpPr txBox="1">
            <a:spLocks/>
          </p:cNvSpPr>
          <p:nvPr/>
        </p:nvSpPr>
        <p:spPr>
          <a:xfrm>
            <a:off x="8925299" y="156561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BF9985A-D782-67D6-5565-2F5DC2D9FB2B}"/>
              </a:ext>
            </a:extLst>
          </p:cNvPr>
          <p:cNvSpPr/>
          <p:nvPr/>
        </p:nvSpPr>
        <p:spPr>
          <a:xfrm rot="5400000">
            <a:off x="9265619" y="267920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6E71C0-F073-BDB2-6FA5-1AA4507AAB10}"/>
              </a:ext>
            </a:extLst>
          </p:cNvPr>
          <p:cNvSpPr txBox="1">
            <a:spLocks/>
          </p:cNvSpPr>
          <p:nvPr/>
        </p:nvSpPr>
        <p:spPr>
          <a:xfrm>
            <a:off x="6768588" y="1586701"/>
            <a:ext cx="188360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957A1748-A9B8-B8F5-67EB-83F365211716}"/>
              </a:ext>
            </a:extLst>
          </p:cNvPr>
          <p:cNvSpPr/>
          <p:nvPr/>
        </p:nvSpPr>
        <p:spPr>
          <a:xfrm rot="5400000">
            <a:off x="6798987" y="270029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11" grpId="0" animBg="1"/>
      <p:bldP spid="12" grpId="0" animBg="1"/>
      <p:bldP spid="15" grpId="0" animBg="1"/>
      <p:bldP spid="9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Prepositions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2174606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65762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6872518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5078765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069660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169720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11C8A-AE15-93EC-5FAC-0DEFB3C99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E3D164A-505F-54ED-281A-E8FFB4B4B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2410AAA-2C88-7280-3272-1607264EAB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17AB1B-2BE9-A412-C6A9-D00108A755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96A6CC7-C0C9-6FC2-AAD6-E2612D1098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523911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0C47CF0-C0A1-719F-69D8-30E60774389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3E1F30C-D801-F8BC-D441-889BC956A31B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7625364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8482B-2A28-EF6F-659C-5500CDF7A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9C435E2-2F44-D07B-06FE-A9E257AD9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03AD56-4C97-0DD7-8D89-61FFD74D8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20FDE-DCEA-89D6-FE11-371F685F47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B7E5642-7084-1DC7-A758-7C45BED73A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5560460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08E0FCB-DE07-78A6-441F-BCE8C3C3651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9AF2DD-EAD1-D034-D451-16B37327CF96}"/>
              </a:ext>
            </a:extLst>
          </p:cNvPr>
          <p:cNvSpPr txBox="1"/>
          <p:nvPr/>
        </p:nvSpPr>
        <p:spPr>
          <a:xfrm>
            <a:off x="2848609" y="4624297"/>
            <a:ext cx="8552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categorise </a:t>
            </a:r>
            <a:br>
              <a:rPr lang="en-GB" sz="2400" dirty="0"/>
            </a:br>
            <a:r>
              <a:rPr lang="en-GB" sz="2400" dirty="0"/>
              <a:t>prepositions into </a:t>
            </a:r>
            <a:r>
              <a:rPr lang="en-GB" sz="2400" i="1" u="sng" dirty="0"/>
              <a:t>3 different types of prepositions.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492725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scramblers robots was hiding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8EE2B-C47B-043D-3905-CDEA4B900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C85BBD6-39DB-7F5D-B85E-07D850EF17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04A136A-21A5-816F-2D89-BC16182D7D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69C896-2481-EEC4-2FB7-033FB71E8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9F5D29D-93FF-2B0D-9DB7-881BEC7994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807842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1084FDE-4C17-E31B-FADB-2CBE2EC0607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10DFE9C-5C10-DE27-7CED-3B6121AF7B9F}"/>
              </a:ext>
            </a:extLst>
          </p:cNvPr>
          <p:cNvSpPr txBox="1"/>
          <p:nvPr/>
        </p:nvSpPr>
        <p:spPr>
          <a:xfrm>
            <a:off x="2848609" y="4624297"/>
            <a:ext cx="8552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categorise </a:t>
            </a:r>
            <a:br>
              <a:rPr lang="en-GB" sz="2400" dirty="0"/>
            </a:br>
            <a:r>
              <a:rPr lang="en-GB" sz="2400" dirty="0"/>
              <a:t>prepositions into </a:t>
            </a:r>
            <a:r>
              <a:rPr lang="en-GB" sz="2400" i="1" u="sng" dirty="0"/>
              <a:t>3 different types of prepositions.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7911564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2688637" y="3739471"/>
            <a:ext cx="7483642" cy="74912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sat in the rocket.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526966" y="5069794"/>
            <a:ext cx="3111579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1 is Emile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0A96728-9ED5-5698-D8D6-3432126F86C5}"/>
              </a:ext>
            </a:extLst>
          </p:cNvPr>
          <p:cNvCxnSpPr>
            <a:cxnSpLocks/>
          </p:cNvCxnSpPr>
          <p:nvPr/>
        </p:nvCxnSpPr>
        <p:spPr>
          <a:xfrm flipV="1">
            <a:off x="2247482" y="4572815"/>
            <a:ext cx="1002216" cy="496979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15AF8A-36F4-56C5-3F03-2A61593553FD}"/>
              </a:ext>
            </a:extLst>
          </p:cNvPr>
          <p:cNvSpPr txBox="1"/>
          <p:nvPr/>
        </p:nvSpPr>
        <p:spPr>
          <a:xfrm>
            <a:off x="8382000" y="5069468"/>
            <a:ext cx="3402514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2 is the rocket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C42DCC3-5865-6002-2F15-ACB77533E8CF}"/>
              </a:ext>
            </a:extLst>
          </p:cNvPr>
          <p:cNvCxnSpPr>
            <a:cxnSpLocks/>
          </p:cNvCxnSpPr>
          <p:nvPr/>
        </p:nvCxnSpPr>
        <p:spPr>
          <a:xfrm flipH="1" flipV="1">
            <a:off x="8921833" y="4572815"/>
            <a:ext cx="1110077" cy="589547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6CA749-75E6-A9DB-78F2-2CEB7AAB592D}"/>
              </a:ext>
            </a:extLst>
          </p:cNvPr>
          <p:cNvCxnSpPr>
            <a:cxnSpLocks/>
          </p:cNvCxnSpPr>
          <p:nvPr/>
        </p:nvCxnSpPr>
        <p:spPr>
          <a:xfrm>
            <a:off x="3270167" y="4385888"/>
            <a:ext cx="12633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FDCEE3-DDDB-38B5-0511-0726DF812C6B}"/>
              </a:ext>
            </a:extLst>
          </p:cNvPr>
          <p:cNvCxnSpPr>
            <a:cxnSpLocks/>
          </p:cNvCxnSpPr>
          <p:nvPr/>
        </p:nvCxnSpPr>
        <p:spPr>
          <a:xfrm>
            <a:off x="6647031" y="4382060"/>
            <a:ext cx="28579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877763" y="5447773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“Sat” is the verb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5293893" y="4488594"/>
            <a:ext cx="0" cy="97455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92BF52-4F1E-C475-EEB3-05104EC886D5}"/>
              </a:ext>
            </a:extLst>
          </p:cNvPr>
          <p:cNvCxnSpPr>
            <a:cxnSpLocks/>
          </p:cNvCxnSpPr>
          <p:nvPr/>
        </p:nvCxnSpPr>
        <p:spPr>
          <a:xfrm>
            <a:off x="4932946" y="4373530"/>
            <a:ext cx="72189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68434" y="416905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describes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is in relation to the rocket?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79" y="2163191"/>
            <a:ext cx="11233699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“In” describes where Emile is in relation to the rocket.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is the </a:t>
            </a:r>
            <a:r>
              <a:rPr lang="en-GB" sz="3200" b="1" u="sng" dirty="0">
                <a:solidFill>
                  <a:schemeClr val="bg1"/>
                </a:solidFill>
              </a:rPr>
              <a:t>preposition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0BD7F57-78E8-E17D-47D6-4ADC80D3EB3C}"/>
              </a:ext>
            </a:extLst>
          </p:cNvPr>
          <p:cNvCxnSpPr>
            <a:cxnSpLocks/>
          </p:cNvCxnSpPr>
          <p:nvPr/>
        </p:nvCxnSpPr>
        <p:spPr>
          <a:xfrm>
            <a:off x="5582653" y="3355007"/>
            <a:ext cx="330451" cy="55607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37389B7-B460-EA5B-918A-803026EAE98B}"/>
              </a:ext>
            </a:extLst>
          </p:cNvPr>
          <p:cNvCxnSpPr>
            <a:cxnSpLocks/>
          </p:cNvCxnSpPr>
          <p:nvPr/>
        </p:nvCxnSpPr>
        <p:spPr>
          <a:xfrm>
            <a:off x="5925136" y="4373530"/>
            <a:ext cx="4636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22" grpId="0" animBg="1"/>
      <p:bldP spid="33" grpId="0" animBg="1"/>
      <p:bldP spid="34" grpId="0" animBg="1"/>
      <p:bldP spid="3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7CCA4-1599-CEEF-01C4-645860DD5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7BE012C6-A4AC-39F7-7AD0-36BFED6323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F4270ED-EB14-7F33-D79F-9670D5858BEC}"/>
              </a:ext>
            </a:extLst>
          </p:cNvPr>
          <p:cNvSpPr txBox="1"/>
          <p:nvPr/>
        </p:nvSpPr>
        <p:spPr>
          <a:xfrm>
            <a:off x="479146" y="4102912"/>
            <a:ext cx="11233699" cy="851297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44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9108D5-B990-52D3-AF1A-1A6CB8EB84BF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80140F-80C1-069F-EF6E-EF77D6F4EBF4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00744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238">
        <p159:morph option="byObject"/>
      </p:transition>
    </mc:Choice>
    <mc:Fallback xmlns="">
      <p:transition spd="slow" advTm="12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29153-D4D7-02EB-E035-C82FFA2A2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3C5107A-6DA8-621B-D842-CF78957DCD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C3824DE2-8824-EB8B-A733-DA876D818F44}"/>
              </a:ext>
            </a:extLst>
          </p:cNvPr>
          <p:cNvSpPr txBox="1"/>
          <p:nvPr/>
        </p:nvSpPr>
        <p:spPr>
          <a:xfrm>
            <a:off x="479146" y="4102912"/>
            <a:ext cx="11233699" cy="2451735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138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C18C2E-01D1-9299-300C-4F41C3AF1596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E3F3E3-36FD-5A11-B67F-C5166C5205AD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extLst>
      <p:ext uri="{BB962C8B-B14F-4D97-AF65-F5344CB8AC3E}">
        <p14:creationId xmlns:p14="http://schemas.microsoft.com/office/powerpoint/2010/main" val="3160577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33">
        <p159:morph option="byObject"/>
      </p:transition>
    </mc:Choice>
    <mc:Fallback xmlns="">
      <p:transition spd="slow" advTm="533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84570" y="127134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974EC3-507A-FB4C-5284-053B89E64411}"/>
              </a:ext>
            </a:extLst>
          </p:cNvPr>
          <p:cNvSpPr txBox="1"/>
          <p:nvPr/>
        </p:nvSpPr>
        <p:spPr>
          <a:xfrm>
            <a:off x="4706800" y="1666001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99155" y="1666001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C7772-8132-6D82-F2F6-26D1F5EDCC5B}"/>
              </a:ext>
            </a:extLst>
          </p:cNvPr>
          <p:cNvSpPr txBox="1"/>
          <p:nvPr/>
        </p:nvSpPr>
        <p:spPr>
          <a:xfrm>
            <a:off x="8429032" y="1666001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A63665-9C33-7788-F827-14102A646113}"/>
              </a:ext>
            </a:extLst>
          </p:cNvPr>
          <p:cNvSpPr txBox="1"/>
          <p:nvPr/>
        </p:nvSpPr>
        <p:spPr>
          <a:xfrm>
            <a:off x="4715544" y="3039420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99155" y="3039420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AF6AE7-E5B0-7B52-D83E-D46BFF762E53}"/>
              </a:ext>
            </a:extLst>
          </p:cNvPr>
          <p:cNvSpPr txBox="1"/>
          <p:nvPr/>
        </p:nvSpPr>
        <p:spPr>
          <a:xfrm>
            <a:off x="8453772" y="3039420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E36A3A-009E-EC5B-37A7-712E0E08FD77}"/>
              </a:ext>
            </a:extLst>
          </p:cNvPr>
          <p:cNvSpPr txBox="1">
            <a:spLocks/>
          </p:cNvSpPr>
          <p:nvPr/>
        </p:nvSpPr>
        <p:spPr>
          <a:xfrm>
            <a:off x="899155" y="5230084"/>
            <a:ext cx="10368950" cy="139135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can depend on the context where “in” or “on” are prepositions of place or time.</a:t>
            </a:r>
          </a:p>
        </p:txBody>
      </p:sp>
    </p:spTree>
    <p:extLst>
      <p:ext uri="{BB962C8B-B14F-4D97-AF65-F5344CB8AC3E}">
        <p14:creationId xmlns:p14="http://schemas.microsoft.com/office/powerpoint/2010/main" val="63211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1" grpId="0" animBg="1"/>
      <p:bldP spid="12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62031" y="2411143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62031" y="3784562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between the buildings.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a pitch.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3531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 field.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11BEBC-7684-FE3C-767D-1E176C6F3299}"/>
              </a:ext>
            </a:extLst>
          </p:cNvPr>
          <p:cNvSpPr txBox="1"/>
          <p:nvPr/>
        </p:nvSpPr>
        <p:spPr>
          <a:xfrm>
            <a:off x="4107795" y="50666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behind a school.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107795" y="2508304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between</a:t>
            </a:r>
            <a:r>
              <a:rPr lang="en-GB" sz="2800" dirty="0">
                <a:solidFill>
                  <a:schemeClr val="bg1"/>
                </a:solidFill>
              </a:rPr>
              <a:t> the buildings.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107795" y="3354157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1683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FC796D-8B0F-39C6-F013-FD88F015261E}"/>
              </a:ext>
            </a:extLst>
          </p:cNvPr>
          <p:cNvSpPr txBox="1"/>
          <p:nvPr/>
        </p:nvSpPr>
        <p:spPr>
          <a:xfrm>
            <a:off x="4070671" y="5086776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behind</a:t>
            </a:r>
            <a:r>
              <a:rPr lang="en-GB" sz="2800" dirty="0">
                <a:solidFill>
                  <a:schemeClr val="bg1"/>
                </a:solidFill>
              </a:rPr>
              <a:t> a school.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place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0000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at noon.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3515" y="397832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Saturday.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25524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an hour.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73515" y="2471449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at</a:t>
            </a:r>
            <a:r>
              <a:rPr lang="en-GB" sz="2800" dirty="0">
                <a:solidFill>
                  <a:schemeClr val="bg1"/>
                </a:solidFill>
              </a:rPr>
              <a:t> noon.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3515" y="3233845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an hour.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3515" y="4000514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Saturday.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78711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CFAF98-2DD6-8941-CF10-37FF78CD50F1}"/>
              </a:ext>
            </a:extLst>
          </p:cNvPr>
          <p:cNvSpPr txBox="1"/>
          <p:nvPr/>
        </p:nvSpPr>
        <p:spPr>
          <a:xfrm>
            <a:off x="947445" y="2453192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079CB8-7BEE-14B3-D09D-DA63227C2654}"/>
              </a:ext>
            </a:extLst>
          </p:cNvPr>
          <p:cNvSpPr txBox="1"/>
          <p:nvPr/>
        </p:nvSpPr>
        <p:spPr>
          <a:xfrm>
            <a:off x="947444" y="3843883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</p:spTree>
    <p:extLst>
      <p:ext uri="{BB962C8B-B14F-4D97-AF65-F5344CB8AC3E}">
        <p14:creationId xmlns:p14="http://schemas.microsoft.com/office/powerpoint/2010/main" val="58947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4" y="2469430"/>
            <a:ext cx="7171041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due to the field flooding.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because of my brother.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0671" y="327513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for a team.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94220" y="2477190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due to</a:t>
            </a:r>
            <a:r>
              <a:rPr lang="en-GB" sz="2800" dirty="0">
                <a:solidFill>
                  <a:schemeClr val="bg1"/>
                </a:solidFill>
              </a:rPr>
              <a:t> the field flooding.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0671" y="3261817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for</a:t>
            </a:r>
            <a:r>
              <a:rPr lang="en-GB" sz="2800" dirty="0">
                <a:solidFill>
                  <a:schemeClr val="bg1"/>
                </a:solidFill>
              </a:rPr>
              <a:t> a team.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23819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because of</a:t>
            </a:r>
            <a:r>
              <a:rPr lang="en-GB" sz="2800" dirty="0">
                <a:solidFill>
                  <a:schemeClr val="bg1"/>
                </a:solidFill>
              </a:rPr>
              <a:t> my brother.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cause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E2FF19-E8EA-056E-941A-A5D356DDABF7}"/>
              </a:ext>
            </a:extLst>
          </p:cNvPr>
          <p:cNvSpPr txBox="1"/>
          <p:nvPr/>
        </p:nvSpPr>
        <p:spPr>
          <a:xfrm>
            <a:off x="947445" y="2469430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68E25A-C69A-DEAF-F3A4-5658213973A5}"/>
              </a:ext>
            </a:extLst>
          </p:cNvPr>
          <p:cNvSpPr txBox="1"/>
          <p:nvPr/>
        </p:nvSpPr>
        <p:spPr>
          <a:xfrm>
            <a:off x="947445" y="3796695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</p:spTree>
    <p:extLst>
      <p:ext uri="{BB962C8B-B14F-4D97-AF65-F5344CB8AC3E}">
        <p14:creationId xmlns:p14="http://schemas.microsoft.com/office/powerpoint/2010/main" val="333648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5 sentences each with one preposition.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determine what type of preposition they are!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6990" y="2457241"/>
            <a:ext cx="6156656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between rockets.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at 2pm.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due to her jets.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fastest on Saturdays.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in the rocket.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777" y="2448244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3038113" y="2209673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069422" y="2222584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851434"/>
            <a:ext cx="8016536" cy="5657154"/>
          </a:xfrm>
          <a:prstGeom prst="roundRect">
            <a:avLst>
              <a:gd name="adj" fmla="val 639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2"/>
            <a:ext cx="8709891" cy="867412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did you do?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DD3343-F722-5821-2E15-AC4C5208A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8724" y="1131234"/>
            <a:ext cx="7178201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between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rockets.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AA26B9-CD9A-6990-6719-DF18EA50D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502" y="5242485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the rocket.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80706A-6136-3946-F03A-DB48DEEF8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8646" y="1531471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ADB914-5E2A-AAF8-7AA8-592AC2913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7291" y="2280359"/>
            <a:ext cx="3859295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at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2pm.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866B01-C008-DE22-9AF7-23367B9C6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8166" y="2614529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3C145BA-6E4D-29FA-0E3D-4A665892E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3289339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due to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her jets.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35C2C59-51A4-A65C-1D02-524FC38CF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603" y="3683306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cause.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20DD65-3B3F-5CB3-8601-DF2722EA6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430826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 Aimee flies fastest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on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Saturdays.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8C78656-3344-B494-6233-F715E9FC8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565" y="4684875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7AEC870-29FA-D4BF-3046-1793B9BC4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5773" y="5592440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3" grpId="0"/>
      <p:bldP spid="28" grpId="0"/>
      <p:bldP spid="34" grpId="0"/>
      <p:bldP spid="36" grpId="0"/>
      <p:bldP spid="37" grpId="0"/>
      <p:bldP spid="3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scramblers robots was hiding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6" y="1632129"/>
            <a:ext cx="3538656" cy="8928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Cause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Time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7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54911" y="347580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due to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05365" y="347580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during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32078" y="5003713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beside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32079" y="425427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since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thanks to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53278" y="271712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until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Place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076714" y="502982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beneath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076715" y="428038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near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058232" y="57792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0C3699-DEBD-E105-3072-AA351E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7" name="Picture 6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C316A78-A15F-598C-74B4-A23356B71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5187" y="340850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8.33333E-7 2.96296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4039 0.11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32956 -0.2226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2.59259E-6 L 0.78386 -0.121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L 0.40717 0.110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7 L 0.18217 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96296E-6 L 0.1806 0.010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0.41172 -0.117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38113" y="396745"/>
          <a:ext cx="11915774" cy="440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731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64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29563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8764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908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Gpreposition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393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Preposition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Object | Preposition | Object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She put the book on the table.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Type of preposition? Time, manner or place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sort of preposition is 'on'?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is on the roof.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prepositional phrase!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&lt;b&gt;prepositional phrase&lt;/b&gt; is in this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dog slept soundly on the porch.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858132" y="5114925"/>
            <a:ext cx="5530727" cy="95032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39F13E-2909-DAAE-6E04-D4068B0DC7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3A03D3-0870-CA18-BC44-6263CE1C41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C65D01-F9F7-6236-FC97-E453E34F7DA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cramblers robots was hiding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02AC37-B2F7-E456-5850-642BB686FA5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500665-453A-E755-59ED-24CF299064FD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60EF1F-0B10-F92C-0CBB-42666320C7F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87923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8BBFF-D6FF-06C4-94F5-00C8A07F8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5C1CFC-4B83-D426-15E9-44237C0AFC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686843-31C1-C7D9-67E5-8924C9DFE87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was hiding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8B9533-F530-B06A-2739-58ED54E2EB8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4B2994-04BA-9FCF-AFF4-9D1A2A3119A5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53ADA30-19EF-90D4-57D2-E41C5849DEC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54036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B133B-B90F-2368-21A5-1F826C344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00586D-EE8E-4446-79FB-A7E8ABBE1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74FDD9-97D0-8BFB-E4D8-797B8530F8C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hiding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7EC50D3-E4D9-B849-DC6C-D544D6C4D4D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21DB77-E4B7-59A9-C942-E2FF43E314C8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7CB9AF-7943-FD0A-0E2B-0AB588552D6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4985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F716B-FA3D-11DF-F321-DD7392AAB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54F78CE-2C3E-DBF0-0E21-54DA40D2EA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1173C4-25F6-2C66-953D-3D985DD4DE8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hiding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4AB792-4D8C-9E3C-4433-4640AD055EC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298B95-1CA9-C957-9AA2-3448DD3D5C97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1E8BBF1-D7B4-9DBE-E4C6-D2B268FB3DB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60495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1865D-C0B6-29F1-28C3-E1DD9BD717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CFAA299-8828-120C-9751-D6E11C05A7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D7D6C7-D7BA-0496-2296-3EF4D70CD0A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hiding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D63387-9642-9B2B-035A-56ED6778CAF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pilots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DA9174-D518-3C44-AB56-061F83E401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48AFA6-10E2-D298-F101-D59CB376E25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3654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2237</Words>
  <Application>Microsoft Office PowerPoint</Application>
  <PresentationFormat>Widescreen</PresentationFormat>
  <Paragraphs>457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Types of Prepositions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5 sentences each with one preposition.  You have 1 minute to determine what type of preposition they are!</vt:lpstr>
      <vt:lpstr>How did you do?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2025-12-22T10:01:03Z</dcterms:modified>
</cp:coreProperties>
</file>