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390" r:id="rId2"/>
    <p:sldId id="438" r:id="rId3"/>
    <p:sldId id="439" r:id="rId4"/>
    <p:sldId id="440" r:id="rId5"/>
    <p:sldId id="507" r:id="rId6"/>
    <p:sldId id="508" r:id="rId7"/>
    <p:sldId id="509" r:id="rId8"/>
    <p:sldId id="510" r:id="rId9"/>
    <p:sldId id="511" r:id="rId10"/>
    <p:sldId id="512" r:id="rId11"/>
    <p:sldId id="513" r:id="rId12"/>
    <p:sldId id="514" r:id="rId13"/>
    <p:sldId id="515" r:id="rId14"/>
    <p:sldId id="516" r:id="rId15"/>
    <p:sldId id="468" r:id="rId16"/>
    <p:sldId id="445" r:id="rId17"/>
    <p:sldId id="446" r:id="rId18"/>
    <p:sldId id="447" r:id="rId19"/>
    <p:sldId id="469" r:id="rId20"/>
    <p:sldId id="517" r:id="rId21"/>
    <p:sldId id="518" r:id="rId22"/>
    <p:sldId id="519" r:id="rId23"/>
    <p:sldId id="470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EF8023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5A412B-2047-48B6-818B-F62BD7EC6CAE}" v="203" dt="2025-12-18T12:30:13.33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DBB16C-2583-CE7A-D698-648820D65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7310D-5920-81AF-4E12-50F99ED6E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ACAD005-6B4A-9B6C-2A1E-246B5E681C7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CAB64EA-4387-E583-E78E-53AD82282CF8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552E437-EADA-D476-4E88-DF13D47E106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F947F7F-C556-37B2-6197-850753D09DE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9829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B92418-4CA6-CE79-0AC0-548DA17981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30780CF-CD37-4AB6-E014-B30463A54E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B22A52-11B1-1D24-6009-5D743B1AF36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5B445BE-0189-7764-7B74-1B9548A348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5C5ED44-CDDA-5CD4-C86F-B8FA4B6933C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B72C14-29F1-8D9F-8C15-CC97CEB7C49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17491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AAAFEF-32E5-72A3-A213-1238DDB156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295D8DE-8FC5-1BC3-393C-3FB4F68CDE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ECD339E-9567-605E-099A-B6EA86E61AAB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46A3DB-9D0F-EE0C-3ABF-9087069842C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EAF9434-9035-3C14-5D78-98F8669B38B6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carefully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56949C-3367-46C6-375F-046E6438A41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54679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FBCA7E-C8E2-9F03-0708-D88ACA7660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413EDE6-77FA-C026-F426-1A2A9D499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95E743-2D04-371F-D57E-94376C93A525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927D8F0-ACD1-6259-FDF7-E0AD929CBC1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8E24976-06C8-FD9E-9879-0A59BAE4CD5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 is “carefully”?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carefully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FF0BE6B-24D1-75C9-86CD-62562BE9CF8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126684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DD650-C8B7-FB7A-9505-47E33790BC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19DCCC4-23B9-62DD-1A6A-F4D6FB2D9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96C32-AFC3-DE2B-5E87-6ABB601CC257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566DC5-0E1E-4C83-0ECF-BF08D92F971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what tense is the verb?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Simple present tense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F1344E4-140A-A9F5-C5AB-2CD4D034069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adverb is “carefully”?</a:t>
            </a:r>
          </a:p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is an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 of manner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carefully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6A4787F-A66E-1089-1CA7-08DC486A814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85005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663540" y="4993688"/>
            <a:ext cx="5868009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06B73C-397E-D746-27A9-40EF73FBA822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8006829" y="437382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4502461" y="439156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7CCCC2-E89F-7CB9-848A-84895472A624}"/>
              </a:ext>
            </a:extLst>
          </p:cNvPr>
          <p:cNvSpPr/>
          <p:nvPr/>
        </p:nvSpPr>
        <p:spPr>
          <a:xfrm>
            <a:off x="7817228" y="3838813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4FC2617-C38E-E482-4B96-41909C04621E}"/>
              </a:ext>
            </a:extLst>
          </p:cNvPr>
          <p:cNvSpPr/>
          <p:nvPr/>
        </p:nvSpPr>
        <p:spPr>
          <a:xfrm>
            <a:off x="4602540" y="3867772"/>
            <a:ext cx="1074360" cy="7643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512B79C-0E16-36F6-971D-691FA9A68332}"/>
              </a:ext>
            </a:extLst>
          </p:cNvPr>
          <p:cNvSpPr/>
          <p:nvPr/>
        </p:nvSpPr>
        <p:spPr>
          <a:xfrm>
            <a:off x="9379329" y="3838813"/>
            <a:ext cx="1117222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628E5A3B-F680-AC9B-4497-0FF076868E3E}"/>
              </a:ext>
            </a:extLst>
          </p:cNvPr>
          <p:cNvSpPr/>
          <p:nvPr/>
        </p:nvSpPr>
        <p:spPr>
          <a:xfrm rot="16200000">
            <a:off x="9435113" y="4358180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8" grpId="0" animBg="1"/>
      <p:bldP spid="4" grpId="0" animBg="1"/>
      <p:bldP spid="5" grpId="0" animBg="1"/>
      <p:bldP spid="6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nouns are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are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821424" y="5044678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7977766" y="5054305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F70261D-EA1B-FA09-966D-F12ED65726CF}"/>
              </a:ext>
            </a:extLst>
          </p:cNvPr>
          <p:cNvSpPr/>
          <p:nvPr/>
        </p:nvSpPr>
        <p:spPr>
          <a:xfrm>
            <a:off x="7693403" y="3805375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23A5FAB-F6CF-8CD6-8FC7-E9948A75C129}"/>
              </a:ext>
            </a:extLst>
          </p:cNvPr>
          <p:cNvSpPr/>
          <p:nvPr/>
        </p:nvSpPr>
        <p:spPr>
          <a:xfrm>
            <a:off x="4478715" y="3834334"/>
            <a:ext cx="1074360" cy="7643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73C7C8-DEB6-5E41-816B-74D6D3DD184B}"/>
              </a:ext>
            </a:extLst>
          </p:cNvPr>
          <p:cNvSpPr/>
          <p:nvPr/>
        </p:nvSpPr>
        <p:spPr>
          <a:xfrm>
            <a:off x="9255504" y="3805375"/>
            <a:ext cx="1117222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D68E6677-DFF5-2FBB-D284-BBA6408283D6}"/>
              </a:ext>
            </a:extLst>
          </p:cNvPr>
          <p:cNvSpPr/>
          <p:nvPr/>
        </p:nvSpPr>
        <p:spPr>
          <a:xfrm rot="16200000">
            <a:off x="7883004" y="4340387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C8576DA-91B1-B149-FF77-BD0B903D8B99}"/>
              </a:ext>
            </a:extLst>
          </p:cNvPr>
          <p:cNvSpPr/>
          <p:nvPr/>
        </p:nvSpPr>
        <p:spPr>
          <a:xfrm rot="16200000">
            <a:off x="4378636" y="4358125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864853" y="435188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5C62466C-21B3-74AE-087A-80EDD4497B2F}"/>
              </a:ext>
            </a:extLst>
          </p:cNvPr>
          <p:cNvSpPr/>
          <p:nvPr/>
        </p:nvSpPr>
        <p:spPr>
          <a:xfrm rot="16200000">
            <a:off x="9311288" y="4324742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4378636" y="4311157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21DCA45-0B88-5096-67D8-A235F44F4943}"/>
              </a:ext>
            </a:extLst>
          </p:cNvPr>
          <p:cNvSpPr/>
          <p:nvPr/>
        </p:nvSpPr>
        <p:spPr>
          <a:xfrm rot="16200000">
            <a:off x="9302681" y="432223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4" grpId="0" animBg="1"/>
      <p:bldP spid="15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267404" y="5058152"/>
            <a:ext cx="174644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921825" y="5068606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3ADFE0-A53E-281F-B442-EFF8659E01CD}"/>
              </a:ext>
            </a:extLst>
          </p:cNvPr>
          <p:cNvSpPr/>
          <p:nvPr/>
        </p:nvSpPr>
        <p:spPr>
          <a:xfrm>
            <a:off x="7674353" y="3832473"/>
            <a:ext cx="1209675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2E41A7-9389-7730-753C-23CFE564BB87}"/>
              </a:ext>
            </a:extLst>
          </p:cNvPr>
          <p:cNvSpPr/>
          <p:nvPr/>
        </p:nvSpPr>
        <p:spPr>
          <a:xfrm>
            <a:off x="4459665" y="3861432"/>
            <a:ext cx="1074360" cy="76431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01ADB5-F735-EE3A-7E59-B568869FB4C0}"/>
              </a:ext>
            </a:extLst>
          </p:cNvPr>
          <p:cNvSpPr/>
          <p:nvPr/>
        </p:nvSpPr>
        <p:spPr>
          <a:xfrm>
            <a:off x="9236454" y="3832473"/>
            <a:ext cx="1117222" cy="7643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60817BC7-2658-4493-EBEE-178A39FDF831}"/>
              </a:ext>
            </a:extLst>
          </p:cNvPr>
          <p:cNvSpPr/>
          <p:nvPr/>
        </p:nvSpPr>
        <p:spPr>
          <a:xfrm rot="16200000">
            <a:off x="7863954" y="4367485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7BDA1C-C00C-D73C-8FB6-17C1C8BD4F83}"/>
              </a:ext>
            </a:extLst>
          </p:cNvPr>
          <p:cNvSpPr/>
          <p:nvPr/>
        </p:nvSpPr>
        <p:spPr>
          <a:xfrm rot="16200000">
            <a:off x="4359586" y="438522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B43B923C-E915-584C-67A2-3B414E43FCF9}"/>
              </a:ext>
            </a:extLst>
          </p:cNvPr>
          <p:cNvSpPr/>
          <p:nvPr/>
        </p:nvSpPr>
        <p:spPr>
          <a:xfrm rot="16200000">
            <a:off x="7845803" y="437898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4341434" y="440337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CE380B83-FC42-407C-878B-9E07C77B9CE4}"/>
              </a:ext>
            </a:extLst>
          </p:cNvPr>
          <p:cNvSpPr/>
          <p:nvPr/>
        </p:nvSpPr>
        <p:spPr>
          <a:xfrm rot="16200000">
            <a:off x="9292238" y="4351840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CDEE6BA2-E796-B891-23B6-F4E7242EE088}"/>
              </a:ext>
            </a:extLst>
          </p:cNvPr>
          <p:cNvSpPr txBox="1">
            <a:spLocks/>
          </p:cNvSpPr>
          <p:nvPr/>
        </p:nvSpPr>
        <p:spPr>
          <a:xfrm>
            <a:off x="9347118" y="5029440"/>
            <a:ext cx="2013116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F25FC06B-4086-61F2-3868-53D33716F80C}"/>
              </a:ext>
            </a:extLst>
          </p:cNvPr>
          <p:cNvSpPr/>
          <p:nvPr/>
        </p:nvSpPr>
        <p:spPr>
          <a:xfrm rot="16200000">
            <a:off x="9259736" y="4378045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0" grpId="0" animBg="1"/>
      <p:bldP spid="13" grpId="0" animBg="1"/>
      <p:bldP spid="15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518638" y="5350864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720539" y="4437705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“brilliant”?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2245704" y="5296681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2517943" y="44355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77E52-499D-F401-EA21-A5C60B306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A9028DC-4B43-1BEE-5063-1AF1F173C5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DA3C4-4046-512C-C3AE-F2EB0F064141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scramblers robots was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FF1DE88-1C4A-15A1-9C34-6AB10E6E4D2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C4F029A-5723-72E6-699B-93B10B3A2361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651C4F-EEAA-1FAE-F05A-3C0A1525765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nouns?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carefully pilots the rocket.</a:t>
            </a:r>
          </a:p>
        </p:txBody>
      </p:sp>
    </p:spTree>
    <p:extLst>
      <p:ext uri="{BB962C8B-B14F-4D97-AF65-F5344CB8AC3E}">
        <p14:creationId xmlns:p14="http://schemas.microsoft.com/office/powerpoint/2010/main" val="108794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80E82F-A685-23C3-2878-BE3993CE0A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006BF51-5536-76DC-CAA6-5C54F1F21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099C586-342C-58B1-7935-529FD290047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DFE829-7F6B-1C90-04F7-6A7B7C088FC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7357F18-5B99-50DE-891E-0EE174DDB17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2C6377-9BD2-1EDF-586B-C4C6A057DA38}"/>
              </a:ext>
            </a:extLst>
          </p:cNvPr>
          <p:cNvSpPr txBox="1">
            <a:spLocks/>
          </p:cNvSpPr>
          <p:nvPr/>
        </p:nvSpPr>
        <p:spPr>
          <a:xfrm>
            <a:off x="856677" y="533040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F83FB81-7521-B6AA-01DB-FD2D28611739}"/>
              </a:ext>
            </a:extLst>
          </p:cNvPr>
          <p:cNvSpPr/>
          <p:nvPr/>
        </p:nvSpPr>
        <p:spPr>
          <a:xfrm rot="16200000">
            <a:off x="1128916" y="447361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9606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9347E2-916A-6726-F4E4-8115F523C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17ECD37-49D3-F431-BA8D-2661714BB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5397970-3369-CF7D-3591-BC3F540523CC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123819-D774-9E3F-CB67-100E2764E1FC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9B6D032-8F99-1B47-336D-2380267C76D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“in”?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73E0DEE-340E-98EB-BD15-B2BED0D62EF3}"/>
              </a:ext>
            </a:extLst>
          </p:cNvPr>
          <p:cNvSpPr txBox="1">
            <a:spLocks/>
          </p:cNvSpPr>
          <p:nvPr/>
        </p:nvSpPr>
        <p:spPr>
          <a:xfrm>
            <a:off x="6619303" y="5242776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035ACC8-5359-A798-8166-37213286B1EE}"/>
              </a:ext>
            </a:extLst>
          </p:cNvPr>
          <p:cNvSpPr/>
          <p:nvPr/>
        </p:nvSpPr>
        <p:spPr>
          <a:xfrm rot="16200000">
            <a:off x="6891542" y="451172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382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B4D18-F453-98F1-2BB0-0EE3BF583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2938446-EEA5-5C74-4B4C-BF00603DBA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473E8F5-06F0-884E-BC0E-3575E7DE6DDC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4482F9-0192-F0E3-00E6-0BBF9128AEB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A59835-3A3A-9E67-51A4-BE4F4B5F826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Why is there an apostrophe next to “Emile”?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5874BDE-6D95-E354-334A-1BB76FA28A17}"/>
              </a:ext>
            </a:extLst>
          </p:cNvPr>
          <p:cNvSpPr/>
          <p:nvPr/>
        </p:nvSpPr>
        <p:spPr>
          <a:xfrm>
            <a:off x="8715375" y="3321059"/>
            <a:ext cx="323850" cy="314325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3EA5A10-3F5C-D622-25A0-558337E357DE}"/>
              </a:ext>
            </a:extLst>
          </p:cNvPr>
          <p:cNvSpPr txBox="1">
            <a:spLocks/>
          </p:cNvSpPr>
          <p:nvPr/>
        </p:nvSpPr>
        <p:spPr>
          <a:xfrm>
            <a:off x="697058" y="1223116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Because the “hand” belongs to Emile.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69525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brilliant gems pulsed in Emile's hand.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2475425" y="481244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16200000">
            <a:off x="2820353" y="4345156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4035275" y="1570904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16200000">
            <a:off x="8022948" y="4288253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5400000">
            <a:off x="4663598" y="2672236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7666503" y="4857311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16200000">
            <a:off x="6010501" y="4363917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E288683-F2E8-A676-E234-C14CA6CD4E35}"/>
              </a:ext>
            </a:extLst>
          </p:cNvPr>
          <p:cNvSpPr/>
          <p:nvPr/>
        </p:nvSpPr>
        <p:spPr>
          <a:xfrm rot="5400000">
            <a:off x="1319816" y="2592934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617E70E5-5C15-3E15-58E1-6CFC1CD7EE2E}"/>
              </a:ext>
            </a:extLst>
          </p:cNvPr>
          <p:cNvSpPr txBox="1">
            <a:spLocks/>
          </p:cNvSpPr>
          <p:nvPr/>
        </p:nvSpPr>
        <p:spPr>
          <a:xfrm>
            <a:off x="238126" y="157090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Definite article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821989" y="4857312"/>
            <a:ext cx="163895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8B38E5C6-7643-8EC3-5A09-6F3DCEBCE895}"/>
              </a:ext>
            </a:extLst>
          </p:cNvPr>
          <p:cNvSpPr txBox="1">
            <a:spLocks/>
          </p:cNvSpPr>
          <p:nvPr/>
        </p:nvSpPr>
        <p:spPr>
          <a:xfrm>
            <a:off x="8925299" y="156561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BBF9985A-D782-67D6-5565-2F5DC2D9FB2B}"/>
              </a:ext>
            </a:extLst>
          </p:cNvPr>
          <p:cNvSpPr/>
          <p:nvPr/>
        </p:nvSpPr>
        <p:spPr>
          <a:xfrm rot="5400000">
            <a:off x="9265619" y="267920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06E71C0-F073-BDB2-6FA5-1AA4507AAB10}"/>
              </a:ext>
            </a:extLst>
          </p:cNvPr>
          <p:cNvSpPr txBox="1">
            <a:spLocks/>
          </p:cNvSpPr>
          <p:nvPr/>
        </p:nvSpPr>
        <p:spPr>
          <a:xfrm>
            <a:off x="6768588" y="1586701"/>
            <a:ext cx="1883603" cy="619125"/>
          </a:xfrm>
          <a:prstGeom prst="roundRect">
            <a:avLst>
              <a:gd name="adj" fmla="val 8408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957A1748-A9B8-B8F5-67EB-83F365211716}"/>
              </a:ext>
            </a:extLst>
          </p:cNvPr>
          <p:cNvSpPr/>
          <p:nvPr/>
        </p:nvSpPr>
        <p:spPr>
          <a:xfrm rot="5400000">
            <a:off x="6798987" y="270029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11" grpId="0" animBg="1"/>
      <p:bldP spid="12" grpId="0" animBg="1"/>
      <p:bldP spid="15" grpId="0" animBg="1"/>
      <p:bldP spid="9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6739A-459A-5FEA-0824-8686C38D7F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740D2C-ED2F-2409-5DCE-4FDCE2C5D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38533F3-A6EA-04B4-4EB4-042052B75528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scramblers robots was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B0DE065-681D-4329-2BAE-2A2392F2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verb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2FB2EFC-0551-3774-506E-FE82C7A436BB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0D3399F-596B-695D-4B13-A09278F7F9E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common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rocket.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76151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EA97AC-87A9-501C-2C67-B62B212CF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122FF10-E408-AABF-0F90-68910FF8DF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045D0-E44D-854A-9552-DECD42112284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scramblers robots was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90551BA-5A63-8A9E-78C2-E879FAA5F3A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C6A7C56-C1F0-992A-42C7-E941A4E9D0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BCCA8A9-B596-DE91-B08B-CBB1008E0D2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5870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39F13E-2909-DAAE-6E04-D4068B0DC7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93A03D3-0870-CA18-BC44-6263CE1C4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C65D01-F9F7-6236-FC97-E453E34F7DA0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cramblers robots was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E02AC37-B2F7-E456-5850-642BB686FA56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9500665-453A-E755-59ED-24CF299064FD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B60EF1F-0B10-F92C-0CBB-42666320C7F1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87923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8BBFF-D6FF-06C4-94F5-00C8A07F8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895C1CFC-4B83-D426-15E9-44237C0AFC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686843-31C1-C7D9-67E5-8924C9DFE872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was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58B9533-F530-B06A-2739-58ED54E2EB8F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C4B2994-04BA-9FCF-AFF4-9D1A2A3119A5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3ADA30-19EF-90D4-57D2-E41C5849DECF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540366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EB133B-B90F-2368-21A5-1F826C344A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200586D-EE8E-4446-79FB-A7E8ABBE12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C74FDD9-97D0-8BFB-E4D8-797B8530F8CE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7EC50D3-E4D9-B849-DC6C-D544D6C4D4D3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221DB77-E4B7-59A9-C942-E2FF43E314C8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F7CB9AF-7943-FD0A-0E2B-0AB588552D67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49852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F716B-FA3D-11DF-F321-DD7392AAB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54F78CE-2C3E-DBF0-0E21-54DA40D2EA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61173C4-25F6-2C66-953D-3D985DD4DE8F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34AB792-4D8C-9E3C-4433-4640AD055EC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298B95-1CA9-C957-9AA2-3448DD3D5C97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1E8BBF1-D7B4-9DBE-E4C6-D2B268FB3DB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60495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61865D-C0B6-29F1-28C3-E1DD9BD717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CFAA299-8828-120C-9751-D6E11C05A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D7D6C7-D7BA-0496-2296-3EF4D70CD0AD}"/>
              </a:ext>
            </a:extLst>
          </p:cNvPr>
          <p:cNvSpPr txBox="1">
            <a:spLocks/>
          </p:cNvSpPr>
          <p:nvPr/>
        </p:nvSpPr>
        <p:spPr>
          <a:xfrm>
            <a:off x="6195399" y="247650"/>
            <a:ext cx="5770417" cy="2932006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What is wrong with this sentence?</a:t>
            </a:r>
          </a:p>
          <a:p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crambler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were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hiding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.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D63387-9642-9B2B-035A-56ED6778CAF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Can you spot the </a:t>
            </a:r>
            <a:r>
              <a:rPr lang="en-GB" sz="2400" b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pilots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0DA9174-D518-3C44-AB56-061F83E401A3}"/>
              </a:ext>
            </a:extLst>
          </p:cNvPr>
          <p:cNvSpPr txBox="1">
            <a:spLocks/>
          </p:cNvSpPr>
          <p:nvPr/>
        </p:nvSpPr>
        <p:spPr>
          <a:xfrm>
            <a:off x="6266223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Can you spot the adverb?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Emile carefully pilots the rocket.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748AFA6-10E2-D298-F101-D59CB376E2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1a. Can you spot the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1b. Can you spot the </a:t>
            </a:r>
            <a:r>
              <a:rPr lang="en-GB" sz="2400" u="sng" dirty="0">
                <a:solidFill>
                  <a:srgbClr val="00FF00"/>
                </a:solidFill>
                <a:ea typeface="Andika"/>
                <a:cs typeface="Andika"/>
              </a:rPr>
              <a:t>common noun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Emile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carefully pilots the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u="sng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36540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1299</Words>
  <Application>Microsoft Office PowerPoint</Application>
  <PresentationFormat>Widescreen</PresentationFormat>
  <Paragraphs>274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2025-12-22T10:01:29Z</dcterms:modified>
</cp:coreProperties>
</file>