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390" r:id="rId2"/>
    <p:sldId id="274" r:id="rId3"/>
    <p:sldId id="480" r:id="rId4"/>
    <p:sldId id="481" r:id="rId5"/>
    <p:sldId id="482" r:id="rId6"/>
    <p:sldId id="505" r:id="rId7"/>
    <p:sldId id="483" r:id="rId8"/>
    <p:sldId id="506" r:id="rId9"/>
    <p:sldId id="365" r:id="rId10"/>
    <p:sldId id="478" r:id="rId11"/>
    <p:sldId id="479" r:id="rId12"/>
    <p:sldId id="380" r:id="rId13"/>
    <p:sldId id="381" r:id="rId14"/>
    <p:sldId id="382" r:id="rId15"/>
    <p:sldId id="383" r:id="rId16"/>
    <p:sldId id="360" r:id="rId17"/>
    <p:sldId id="366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AAA1BD-2EAD-4810-8971-24BC84A8C821}" v="2" dt="2025-12-19T12:00:36.520"/>
    <p1510:client id="{DD5A412B-2047-48B6-818B-F62BD7EC6CAE}" v="203" dt="2025-12-18T12:30:13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FCFE5E5-303E-4A73-A67A-07D8FA935CB8}">
      <dgm:prSet phldrT="[Text]" custT="1"/>
      <dgm:spPr/>
      <dgm:t>
        <a:bodyPr/>
        <a:lstStyle/>
        <a:p>
          <a:r>
            <a:rPr lang="en-GB" sz="1400" dirty="0"/>
            <a:t>Prepositions</a:t>
          </a:r>
        </a:p>
      </dgm:t>
    </dgm:pt>
    <dgm:pt modelId="{279F8CE2-F44D-4143-A59B-B0E7F039369A}" type="parTrans" cxnId="{58A1C036-9FCE-4BA0-94BE-91F5CED4432E}">
      <dgm:prSet/>
      <dgm:spPr/>
    </dgm:pt>
    <dgm:pt modelId="{AC66D29C-E3D8-4144-9B13-6C452AA4655E}" type="sibTrans" cxnId="{58A1C036-9FCE-4BA0-94BE-91F5CED4432E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3F6CA98C-3AF2-49EC-87A5-C0F9F297FF21}" type="pres">
      <dgm:prSet presAssocID="{279F8CE2-F44D-4143-A59B-B0E7F039369A}" presName="Name19" presStyleLbl="parChTrans1D2" presStyleIdx="2" presStyleCnt="4"/>
      <dgm:spPr/>
    </dgm:pt>
    <dgm:pt modelId="{373EBA35-4AEB-44FE-BB3F-913C600003E4}" type="pres">
      <dgm:prSet presAssocID="{0FCFE5E5-303E-4A73-A67A-07D8FA935CB8}" presName="Name21" presStyleCnt="0"/>
      <dgm:spPr/>
    </dgm:pt>
    <dgm:pt modelId="{AE2C188C-7EF7-4797-96B8-992F7F8A8A1A}" type="pres">
      <dgm:prSet presAssocID="{0FCFE5E5-303E-4A73-A67A-07D8FA935CB8}" presName="level2Shape" presStyleLbl="node2" presStyleIdx="2" presStyleCnt="4"/>
      <dgm:spPr/>
    </dgm:pt>
    <dgm:pt modelId="{7E9CC5A2-2898-46B7-B789-78ECDEC155BE}" type="pres">
      <dgm:prSet presAssocID="{0FCFE5E5-303E-4A73-A67A-07D8FA935CB8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58A1C036-9FCE-4BA0-94BE-91F5CED4432E}" srcId="{11C582FB-D301-4A67-835D-4CB7CEB50770}" destId="{0FCFE5E5-303E-4A73-A67A-07D8FA935CB8}" srcOrd="2" destOrd="0" parTransId="{279F8CE2-F44D-4143-A59B-B0E7F039369A}" sibTransId="{AC66D29C-E3D8-4144-9B13-6C452AA4655E}"/>
    <dgm:cxn modelId="{6F75E339-6A62-41A8-9DAB-81226A540602}" type="presOf" srcId="{279F8CE2-F44D-4143-A59B-B0E7F039369A}" destId="{3F6CA98C-3AF2-49EC-87A5-C0F9F297FF21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ABB1C5E5-D154-44E0-826C-DE18264200FE}" type="presOf" srcId="{0FCFE5E5-303E-4A73-A67A-07D8FA935CB8}" destId="{AE2C188C-7EF7-4797-96B8-992F7F8A8A1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A3C7602F-0CFF-4D6E-8C8D-D8FCF9CC8572}" type="presParOf" srcId="{0810A678-E60C-4760-BC00-63A28DF49489}" destId="{3F6CA98C-3AF2-49EC-87A5-C0F9F297FF21}" srcOrd="4" destOrd="0" presId="urn:microsoft.com/office/officeart/2005/8/layout/hierarchy6"/>
    <dgm:cxn modelId="{5CEF33A2-C78C-4F41-9CD5-AA1E9D21FEBB}" type="presParOf" srcId="{0810A678-E60C-4760-BC00-63A28DF49489}" destId="{373EBA35-4AEB-44FE-BB3F-913C600003E4}" srcOrd="5" destOrd="0" presId="urn:microsoft.com/office/officeart/2005/8/layout/hierarchy6"/>
    <dgm:cxn modelId="{4423CE17-16A7-4F57-9708-B3BCC9D49796}" type="presParOf" srcId="{373EBA35-4AEB-44FE-BB3F-913C600003E4}" destId="{AE2C188C-7EF7-4797-96B8-992F7F8A8A1A}" srcOrd="0" destOrd="0" presId="urn:microsoft.com/office/officeart/2005/8/layout/hierarchy6"/>
    <dgm:cxn modelId="{3DB28172-2278-4CA6-A2E3-520FB5DD15E5}" type="presParOf" srcId="{373EBA35-4AEB-44FE-BB3F-913C600003E4}" destId="{7E9CC5A2-2898-46B7-B789-78ECDEC155BE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Verbs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A42E1633-919E-4798-A0BA-5700287036CE}">
      <dgm:prSet phldrT="[Text]" custT="1"/>
      <dgm:spPr/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6DF6B77F-4EF3-4010-A99C-654FFD9C3C72}" type="parTrans" cxnId="{043E9959-9C31-4E03-9FAA-46A61CE12B47}">
      <dgm:prSet/>
      <dgm:spPr/>
    </dgm:pt>
    <dgm:pt modelId="{B54327F1-146D-41AF-AAEF-56E2B8312BE7}" type="sibTrans" cxnId="{043E9959-9C31-4E03-9FAA-46A61CE12B47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40094438-ABB2-414C-9A61-AA549C2923B6}" type="pres">
      <dgm:prSet presAssocID="{6DF6B77F-4EF3-4010-A99C-654FFD9C3C72}" presName="Name19" presStyleLbl="parChTrans1D2" presStyleIdx="2" presStyleCnt="4"/>
      <dgm:spPr/>
    </dgm:pt>
    <dgm:pt modelId="{FCE3C0DF-AA9C-485E-8EAF-D9F5647DF87A}" type="pres">
      <dgm:prSet presAssocID="{A42E1633-919E-4798-A0BA-5700287036CE}" presName="Name21" presStyleCnt="0"/>
      <dgm:spPr/>
    </dgm:pt>
    <dgm:pt modelId="{E222A07F-5188-4F4F-B507-2C4F7358DFEF}" type="pres">
      <dgm:prSet presAssocID="{A42E1633-919E-4798-A0BA-5700287036CE}" presName="level2Shape" presStyleLbl="node2" presStyleIdx="2" presStyleCnt="4"/>
      <dgm:spPr/>
    </dgm:pt>
    <dgm:pt modelId="{E077B13F-E18D-4C05-AB39-C1F4154911A8}" type="pres">
      <dgm:prSet presAssocID="{A42E1633-919E-4798-A0BA-5700287036CE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38C22548-3C5D-42A2-B613-EAA439D84A03}" type="presOf" srcId="{6DF6B77F-4EF3-4010-A99C-654FFD9C3C72}" destId="{40094438-ABB2-414C-9A61-AA549C2923B6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3E9959-9C31-4E03-9FAA-46A61CE12B47}" srcId="{11C582FB-D301-4A67-835D-4CB7CEB50770}" destId="{A42E1633-919E-4798-A0BA-5700287036CE}" srcOrd="2" destOrd="0" parTransId="{6DF6B77F-4EF3-4010-A99C-654FFD9C3C72}" sibTransId="{B54327F1-146D-41AF-AAEF-56E2B8312BE7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C58E06BC-7A47-49F1-9AC0-3058C502BD46}" type="presOf" srcId="{A42E1633-919E-4798-A0BA-5700287036CE}" destId="{E222A07F-5188-4F4F-B507-2C4F7358DFEF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32B57CCF-EB14-44EF-9148-25301FE34537}" type="presParOf" srcId="{0810A678-E60C-4760-BC00-63A28DF49489}" destId="{40094438-ABB2-414C-9A61-AA549C2923B6}" srcOrd="4" destOrd="0" presId="urn:microsoft.com/office/officeart/2005/8/layout/hierarchy6"/>
    <dgm:cxn modelId="{2BCEEC0B-E9FC-44F9-83E7-A35194908F71}" type="presParOf" srcId="{0810A678-E60C-4760-BC00-63A28DF49489}" destId="{FCE3C0DF-AA9C-485E-8EAF-D9F5647DF87A}" srcOrd="5" destOrd="0" presId="urn:microsoft.com/office/officeart/2005/8/layout/hierarchy6"/>
    <dgm:cxn modelId="{41CF41A0-96A9-4E81-A1DF-3825EAFE1954}" type="presParOf" srcId="{FCE3C0DF-AA9C-485E-8EAF-D9F5647DF87A}" destId="{E222A07F-5188-4F4F-B507-2C4F7358DFEF}" srcOrd="0" destOrd="0" presId="urn:microsoft.com/office/officeart/2005/8/layout/hierarchy6"/>
    <dgm:cxn modelId="{3830EAEC-ABFA-40DA-9CC8-FB37BDFBDB1C}" type="presParOf" srcId="{FCE3C0DF-AA9C-485E-8EAF-D9F5647DF87A}" destId="{E077B13F-E18D-4C05-AB39-C1F4154911A8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6716509-6D34-411B-93E8-A663C36223DF}">
      <dgm:prSet phldrT="[Text]" custT="1"/>
      <dgm:spPr/>
      <dgm:t>
        <a:bodyPr/>
        <a:lstStyle/>
        <a:p>
          <a:r>
            <a:rPr lang="en-GB" sz="1400"/>
            <a:t>Prepositions</a:t>
          </a:r>
          <a:endParaRPr lang="en-GB" sz="1400" dirty="0"/>
        </a:p>
      </dgm:t>
    </dgm:pt>
    <dgm:pt modelId="{C3A241D1-6B52-4E99-9F17-CFCF37F0C5C9}" type="parTrans" cxnId="{E512037D-0F32-4190-A828-DFDB0AE47026}">
      <dgm:prSet/>
      <dgm:spPr/>
    </dgm:pt>
    <dgm:pt modelId="{26950512-CEE7-444D-B1AA-32FDC6F0D0C3}" type="sibTrans" cxnId="{E512037D-0F32-4190-A828-DFDB0AE4702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30D9B0E8-774A-4F64-BFE0-C9AEC072B5EF}" type="pres">
      <dgm:prSet presAssocID="{C3A241D1-6B52-4E99-9F17-CFCF37F0C5C9}" presName="Name19" presStyleLbl="parChTrans1D2" presStyleIdx="2" presStyleCnt="4"/>
      <dgm:spPr/>
    </dgm:pt>
    <dgm:pt modelId="{1F97BC90-240A-48B1-800A-6ACCD457BF9E}" type="pres">
      <dgm:prSet presAssocID="{C6716509-6D34-411B-93E8-A663C36223DF}" presName="Name21" presStyleCnt="0"/>
      <dgm:spPr/>
    </dgm:pt>
    <dgm:pt modelId="{9066AD53-17B9-4538-9A1B-4973986D5A1B}" type="pres">
      <dgm:prSet presAssocID="{C6716509-6D34-411B-93E8-A663C36223DF}" presName="level2Shape" presStyleLbl="node2" presStyleIdx="2" presStyleCnt="4"/>
      <dgm:spPr/>
    </dgm:pt>
    <dgm:pt modelId="{9126E08C-8CA7-441A-A2C3-CAE695775272}" type="pres">
      <dgm:prSet presAssocID="{C6716509-6D34-411B-93E8-A663C36223DF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B4F02C29-FC39-4353-9C8C-9768509B7F47}" type="presOf" srcId="{C3A241D1-6B52-4E99-9F17-CFCF37F0C5C9}" destId="{30D9B0E8-774A-4F64-BFE0-C9AEC072B5EF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BF6B8563-1037-4743-947C-4B6755A99933}" type="presOf" srcId="{C6716509-6D34-411B-93E8-A663C36223DF}" destId="{9066AD53-17B9-4538-9A1B-4973986D5A1B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512037D-0F32-4190-A828-DFDB0AE47026}" srcId="{11C582FB-D301-4A67-835D-4CB7CEB50770}" destId="{C6716509-6D34-411B-93E8-A663C36223DF}" srcOrd="2" destOrd="0" parTransId="{C3A241D1-6B52-4E99-9F17-CFCF37F0C5C9}" sibTransId="{26950512-CEE7-444D-B1AA-32FDC6F0D0C3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BCC688C1-D08B-4C6D-A701-46E7EBFFAA11}" type="presParOf" srcId="{0810A678-E60C-4760-BC00-63A28DF49489}" destId="{30D9B0E8-774A-4F64-BFE0-C9AEC072B5EF}" srcOrd="4" destOrd="0" presId="urn:microsoft.com/office/officeart/2005/8/layout/hierarchy6"/>
    <dgm:cxn modelId="{404014A4-511D-4E4F-9833-FA0DF97B1168}" type="presParOf" srcId="{0810A678-E60C-4760-BC00-63A28DF49489}" destId="{1F97BC90-240A-48B1-800A-6ACCD457BF9E}" srcOrd="5" destOrd="0" presId="urn:microsoft.com/office/officeart/2005/8/layout/hierarchy6"/>
    <dgm:cxn modelId="{83A43EB1-2232-49D9-B423-66807EA6CA7D}" type="presParOf" srcId="{1F97BC90-240A-48B1-800A-6ACCD457BF9E}" destId="{9066AD53-17B9-4538-9A1B-4973986D5A1B}" srcOrd="0" destOrd="0" presId="urn:microsoft.com/office/officeart/2005/8/layout/hierarchy6"/>
    <dgm:cxn modelId="{12B76E6E-AB63-4E1B-8443-EF53D2E08048}" type="presParOf" srcId="{1F97BC90-240A-48B1-800A-6ACCD457BF9E}" destId="{9126E08C-8CA7-441A-A2C3-CAE695775272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C6716509-6D34-411B-93E8-A663C36223DF}">
      <dgm:prSet phldrT="[Text]" custT="1"/>
      <dgm:spPr/>
      <dgm:t>
        <a:bodyPr/>
        <a:lstStyle/>
        <a:p>
          <a:r>
            <a:rPr lang="en-GB" sz="1400" dirty="0"/>
            <a:t>Prepositions – Describes where</a:t>
          </a:r>
        </a:p>
      </dgm:t>
    </dgm:pt>
    <dgm:pt modelId="{C3A241D1-6B52-4E99-9F17-CFCF37F0C5C9}" type="parTrans" cxnId="{E512037D-0F32-4190-A828-DFDB0AE47026}">
      <dgm:prSet/>
      <dgm:spPr/>
    </dgm:pt>
    <dgm:pt modelId="{26950512-CEE7-444D-B1AA-32FDC6F0D0C3}" type="sibTrans" cxnId="{E512037D-0F32-4190-A828-DFDB0AE47026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30D9B0E8-774A-4F64-BFE0-C9AEC072B5EF}" type="pres">
      <dgm:prSet presAssocID="{C3A241D1-6B52-4E99-9F17-CFCF37F0C5C9}" presName="Name19" presStyleLbl="parChTrans1D2" presStyleIdx="2" presStyleCnt="4"/>
      <dgm:spPr/>
    </dgm:pt>
    <dgm:pt modelId="{1F97BC90-240A-48B1-800A-6ACCD457BF9E}" type="pres">
      <dgm:prSet presAssocID="{C6716509-6D34-411B-93E8-A663C36223DF}" presName="Name21" presStyleCnt="0"/>
      <dgm:spPr/>
    </dgm:pt>
    <dgm:pt modelId="{9066AD53-17B9-4538-9A1B-4973986D5A1B}" type="pres">
      <dgm:prSet presAssocID="{C6716509-6D34-411B-93E8-A663C36223DF}" presName="level2Shape" presStyleLbl="node2" presStyleIdx="2" presStyleCnt="4"/>
      <dgm:spPr/>
    </dgm:pt>
    <dgm:pt modelId="{9126E08C-8CA7-441A-A2C3-CAE695775272}" type="pres">
      <dgm:prSet presAssocID="{C6716509-6D34-411B-93E8-A663C36223DF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B4F02C29-FC39-4353-9C8C-9768509B7F47}" type="presOf" srcId="{C3A241D1-6B52-4E99-9F17-CFCF37F0C5C9}" destId="{30D9B0E8-774A-4F64-BFE0-C9AEC072B5EF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BF6B8563-1037-4743-947C-4B6755A99933}" type="presOf" srcId="{C6716509-6D34-411B-93E8-A663C36223DF}" destId="{9066AD53-17B9-4538-9A1B-4973986D5A1B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E512037D-0F32-4190-A828-DFDB0AE47026}" srcId="{11C582FB-D301-4A67-835D-4CB7CEB50770}" destId="{C6716509-6D34-411B-93E8-A663C36223DF}" srcOrd="2" destOrd="0" parTransId="{C3A241D1-6B52-4E99-9F17-CFCF37F0C5C9}" sibTransId="{26950512-CEE7-444D-B1AA-32FDC6F0D0C3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BCC688C1-D08B-4C6D-A701-46E7EBFFAA11}" type="presParOf" srcId="{0810A678-E60C-4760-BC00-63A28DF49489}" destId="{30D9B0E8-774A-4F64-BFE0-C9AEC072B5EF}" srcOrd="4" destOrd="0" presId="urn:microsoft.com/office/officeart/2005/8/layout/hierarchy6"/>
    <dgm:cxn modelId="{404014A4-511D-4E4F-9833-FA0DF97B1168}" type="presParOf" srcId="{0810A678-E60C-4760-BC00-63A28DF49489}" destId="{1F97BC90-240A-48B1-800A-6ACCD457BF9E}" srcOrd="5" destOrd="0" presId="urn:microsoft.com/office/officeart/2005/8/layout/hierarchy6"/>
    <dgm:cxn modelId="{83A43EB1-2232-49D9-B423-66807EA6CA7D}" type="presParOf" srcId="{1F97BC90-240A-48B1-800A-6ACCD457BF9E}" destId="{9066AD53-17B9-4538-9A1B-4973986D5A1B}" srcOrd="0" destOrd="0" presId="urn:microsoft.com/office/officeart/2005/8/layout/hierarchy6"/>
    <dgm:cxn modelId="{12B76E6E-AB63-4E1B-8443-EF53D2E08048}" type="presParOf" srcId="{1F97BC90-240A-48B1-800A-6ACCD457BF9E}" destId="{9126E08C-8CA7-441A-A2C3-CAE695775272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BABC5F5-7254-4CD9-A08B-19F4DF8A7011}">
      <dgm:prSet phldrT="[Text]" custT="1"/>
      <dgm:spPr/>
      <dgm:t>
        <a:bodyPr/>
        <a:lstStyle/>
        <a:p>
          <a:r>
            <a:rPr lang="en-GB" sz="1400"/>
            <a:t>Prepositions – Describes where</a:t>
          </a:r>
          <a:endParaRPr lang="en-GB" sz="1400" dirty="0"/>
        </a:p>
      </dgm:t>
    </dgm:pt>
    <dgm:pt modelId="{8B72701B-9A13-4DF6-AA55-D355D1FBF2CD}" type="parTrans" cxnId="{EE854DAB-FDEB-4651-904E-423EE74FA335}">
      <dgm:prSet/>
      <dgm:spPr/>
    </dgm:pt>
    <dgm:pt modelId="{6377887B-DC3E-486E-A77D-D83D562EE102}" type="sibTrans" cxnId="{EE854DAB-FDEB-4651-904E-423EE74FA335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54275D2-B2CC-440B-A727-7F1E3F8147F4}" type="pres">
      <dgm:prSet presAssocID="{8B72701B-9A13-4DF6-AA55-D355D1FBF2CD}" presName="Name19" presStyleLbl="parChTrans1D2" presStyleIdx="2" presStyleCnt="4"/>
      <dgm:spPr/>
    </dgm:pt>
    <dgm:pt modelId="{9BC029B7-A3C7-4BA9-9B5B-8B8133C4753E}" type="pres">
      <dgm:prSet presAssocID="{5BABC5F5-7254-4CD9-A08B-19F4DF8A7011}" presName="Name21" presStyleCnt="0"/>
      <dgm:spPr/>
    </dgm:pt>
    <dgm:pt modelId="{A4D643A1-440E-42E0-9D77-9F3612F7D223}" type="pres">
      <dgm:prSet presAssocID="{5BABC5F5-7254-4CD9-A08B-19F4DF8A7011}" presName="level2Shape" presStyleLbl="node2" presStyleIdx="2" presStyleCnt="4"/>
      <dgm:spPr/>
    </dgm:pt>
    <dgm:pt modelId="{4F71ED90-8AF5-49CE-B6D2-73C542E46323}" type="pres">
      <dgm:prSet presAssocID="{5BABC5F5-7254-4CD9-A08B-19F4DF8A701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16577306-6DDD-4BFD-85D7-AD222DD313EF}" type="presOf" srcId="{8B72701B-9A13-4DF6-AA55-D355D1FBF2CD}" destId="{254275D2-B2CC-440B-A727-7F1E3F8147F4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09CFF243-90BE-4D6F-86AE-00A8D89456F6}" type="presOf" srcId="{5BABC5F5-7254-4CD9-A08B-19F4DF8A7011}" destId="{A4D643A1-440E-42E0-9D77-9F3612F7D223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EE854DAB-FDEB-4651-904E-423EE74FA335}" srcId="{11C582FB-D301-4A67-835D-4CB7CEB50770}" destId="{5BABC5F5-7254-4CD9-A08B-19F4DF8A7011}" srcOrd="2" destOrd="0" parTransId="{8B72701B-9A13-4DF6-AA55-D355D1FBF2CD}" sibTransId="{6377887B-DC3E-486E-A77D-D83D562EE102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CA7669C-4DB0-4286-AE09-D9A083DFAC5A}" type="presParOf" srcId="{0810A678-E60C-4760-BC00-63A28DF49489}" destId="{254275D2-B2CC-440B-A727-7F1E3F8147F4}" srcOrd="4" destOrd="0" presId="urn:microsoft.com/office/officeart/2005/8/layout/hierarchy6"/>
    <dgm:cxn modelId="{009322BD-65C7-44CF-8692-CAD5480487E5}" type="presParOf" srcId="{0810A678-E60C-4760-BC00-63A28DF49489}" destId="{9BC029B7-A3C7-4BA9-9B5B-8B8133C4753E}" srcOrd="5" destOrd="0" presId="urn:microsoft.com/office/officeart/2005/8/layout/hierarchy6"/>
    <dgm:cxn modelId="{AFBF9606-4052-4707-B7D3-F9501430183A}" type="presParOf" srcId="{9BC029B7-A3C7-4BA9-9B5B-8B8133C4753E}" destId="{A4D643A1-440E-42E0-9D77-9F3612F7D223}" srcOrd="0" destOrd="0" presId="urn:microsoft.com/office/officeart/2005/8/layout/hierarchy6"/>
    <dgm:cxn modelId="{B22D25F5-C103-458D-A1DB-E50F95A66444}" type="presParOf" srcId="{9BC029B7-A3C7-4BA9-9B5B-8B8133C4753E}" destId="{4F71ED90-8AF5-49CE-B6D2-73C542E46323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5BABC5F5-7254-4CD9-A08B-19F4DF8A7011}">
      <dgm:prSet phldrT="[Text]" custT="1"/>
      <dgm:spPr/>
      <dgm:t>
        <a:bodyPr/>
        <a:lstStyle/>
        <a:p>
          <a:r>
            <a:rPr lang="en-GB" sz="1400" dirty="0"/>
            <a:t>Prepositions – Describes where</a:t>
          </a:r>
        </a:p>
      </dgm:t>
    </dgm:pt>
    <dgm:pt modelId="{8B72701B-9A13-4DF6-AA55-D355D1FBF2CD}" type="parTrans" cxnId="{EE854DAB-FDEB-4651-904E-423EE74FA335}">
      <dgm:prSet/>
      <dgm:spPr/>
    </dgm:pt>
    <dgm:pt modelId="{6377887B-DC3E-486E-A77D-D83D562EE102}" type="sibTrans" cxnId="{EE854DAB-FDEB-4651-904E-423EE74FA335}">
      <dgm:prSet/>
      <dgm:spPr/>
    </dgm:pt>
    <dgm:pt modelId="{E88AA011-9393-43EF-8628-5B8C2D798C25}">
      <dgm:prSet phldrT="[Text]" custT="1"/>
      <dgm:spPr/>
      <dgm:t>
        <a:bodyPr/>
        <a:lstStyle/>
        <a:p>
          <a:r>
            <a:rPr lang="en-GB" sz="1400" dirty="0"/>
            <a:t>Place</a:t>
          </a:r>
        </a:p>
      </dgm:t>
    </dgm:pt>
    <dgm:pt modelId="{53704FEE-B3ED-4ECB-AEE1-643125BEC521}" type="parTrans" cxnId="{25FEC974-9027-4E38-8FBD-A880651450A7}">
      <dgm:prSet/>
      <dgm:spPr/>
    </dgm:pt>
    <dgm:pt modelId="{DB8B9D36-D21F-428B-88DE-8B9B1CAB2F05}" type="sibTrans" cxnId="{25FEC974-9027-4E38-8FBD-A880651450A7}">
      <dgm:prSet/>
      <dgm:spPr/>
    </dgm:pt>
    <dgm:pt modelId="{4311359F-EB0C-4C5C-A8C8-0550F04C99D3}">
      <dgm:prSet phldrT="[Text]" custT="1"/>
      <dgm:spPr/>
      <dgm:t>
        <a:bodyPr/>
        <a:lstStyle/>
        <a:p>
          <a:r>
            <a:rPr lang="en-GB" sz="1400"/>
            <a:t>Time</a:t>
          </a:r>
          <a:endParaRPr lang="en-GB" sz="1400" dirty="0"/>
        </a:p>
      </dgm:t>
    </dgm:pt>
    <dgm:pt modelId="{267ADADE-BACA-4717-AEF1-F5381679430E}" type="parTrans" cxnId="{515C903C-0E5C-44BC-8D1B-FFB74AF2F9B7}">
      <dgm:prSet/>
      <dgm:spPr/>
    </dgm:pt>
    <dgm:pt modelId="{7A916DEE-C6BF-48E5-AB84-B4E6149543B7}" type="sibTrans" cxnId="{515C903C-0E5C-44BC-8D1B-FFB74AF2F9B7}">
      <dgm:prSet/>
      <dgm:spPr/>
    </dgm:pt>
    <dgm:pt modelId="{1CDE5194-679E-4954-A969-8BE9DEAC9856}">
      <dgm:prSet phldrT="[Text]" custT="1"/>
      <dgm:spPr/>
      <dgm:t>
        <a:bodyPr/>
        <a:lstStyle/>
        <a:p>
          <a:r>
            <a:rPr lang="en-GB" sz="1400"/>
            <a:t>Cause</a:t>
          </a:r>
          <a:endParaRPr lang="en-GB" sz="1400" dirty="0"/>
        </a:p>
      </dgm:t>
    </dgm:pt>
    <dgm:pt modelId="{6DB6DD7C-2720-46DC-A212-B736196631A5}" type="parTrans" cxnId="{E9162F64-0774-4831-875D-25BDB4AF1609}">
      <dgm:prSet/>
      <dgm:spPr/>
    </dgm:pt>
    <dgm:pt modelId="{8ADC5032-4A78-4798-A2FD-217C87D566A3}" type="sibTrans" cxnId="{E9162F64-0774-4831-875D-25BDB4AF160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54275D2-B2CC-440B-A727-7F1E3F8147F4}" type="pres">
      <dgm:prSet presAssocID="{8B72701B-9A13-4DF6-AA55-D355D1FBF2CD}" presName="Name19" presStyleLbl="parChTrans1D2" presStyleIdx="2" presStyleCnt="4"/>
      <dgm:spPr/>
    </dgm:pt>
    <dgm:pt modelId="{9BC029B7-A3C7-4BA9-9B5B-8B8133C4753E}" type="pres">
      <dgm:prSet presAssocID="{5BABC5F5-7254-4CD9-A08B-19F4DF8A7011}" presName="Name21" presStyleCnt="0"/>
      <dgm:spPr/>
    </dgm:pt>
    <dgm:pt modelId="{A4D643A1-440E-42E0-9D77-9F3612F7D223}" type="pres">
      <dgm:prSet presAssocID="{5BABC5F5-7254-4CD9-A08B-19F4DF8A7011}" presName="level2Shape" presStyleLbl="node2" presStyleIdx="2" presStyleCnt="4"/>
      <dgm:spPr/>
    </dgm:pt>
    <dgm:pt modelId="{4F71ED90-8AF5-49CE-B6D2-73C542E46323}" type="pres">
      <dgm:prSet presAssocID="{5BABC5F5-7254-4CD9-A08B-19F4DF8A7011}" presName="hierChild3" presStyleCnt="0"/>
      <dgm:spPr/>
    </dgm:pt>
    <dgm:pt modelId="{04F85988-A459-4DD3-8865-6510EE7BF26B}" type="pres">
      <dgm:prSet presAssocID="{53704FEE-B3ED-4ECB-AEE1-643125BEC521}" presName="Name19" presStyleLbl="parChTrans1D3" presStyleIdx="0" presStyleCnt="3"/>
      <dgm:spPr/>
    </dgm:pt>
    <dgm:pt modelId="{D84A077B-7E1B-4E70-8ECF-C59D95C7C823}" type="pres">
      <dgm:prSet presAssocID="{E88AA011-9393-43EF-8628-5B8C2D798C25}" presName="Name21" presStyleCnt="0"/>
      <dgm:spPr/>
    </dgm:pt>
    <dgm:pt modelId="{0165B556-F53E-42F5-91B0-5563356F7E06}" type="pres">
      <dgm:prSet presAssocID="{E88AA011-9393-43EF-8628-5B8C2D798C25}" presName="level2Shape" presStyleLbl="node3" presStyleIdx="0" presStyleCnt="3"/>
      <dgm:spPr/>
    </dgm:pt>
    <dgm:pt modelId="{6347655D-D288-4D1D-8519-9A1C0B4B2A42}" type="pres">
      <dgm:prSet presAssocID="{E88AA011-9393-43EF-8628-5B8C2D798C25}" presName="hierChild3" presStyleCnt="0"/>
      <dgm:spPr/>
    </dgm:pt>
    <dgm:pt modelId="{3181C1DD-5C53-46CA-82BC-E1550DF7B42B}" type="pres">
      <dgm:prSet presAssocID="{267ADADE-BACA-4717-AEF1-F5381679430E}" presName="Name19" presStyleLbl="parChTrans1D3" presStyleIdx="1" presStyleCnt="3"/>
      <dgm:spPr/>
    </dgm:pt>
    <dgm:pt modelId="{F7899FE0-68C2-482F-B042-D55E898B22ED}" type="pres">
      <dgm:prSet presAssocID="{4311359F-EB0C-4C5C-A8C8-0550F04C99D3}" presName="Name21" presStyleCnt="0"/>
      <dgm:spPr/>
    </dgm:pt>
    <dgm:pt modelId="{2B4E2F63-77C4-4F30-BFDF-165F9A0B90D0}" type="pres">
      <dgm:prSet presAssocID="{4311359F-EB0C-4C5C-A8C8-0550F04C99D3}" presName="level2Shape" presStyleLbl="node3" presStyleIdx="1" presStyleCnt="3"/>
      <dgm:spPr/>
    </dgm:pt>
    <dgm:pt modelId="{C2037CEC-4E23-49E6-A075-8289A6F6B6E3}" type="pres">
      <dgm:prSet presAssocID="{4311359F-EB0C-4C5C-A8C8-0550F04C99D3}" presName="hierChild3" presStyleCnt="0"/>
      <dgm:spPr/>
    </dgm:pt>
    <dgm:pt modelId="{D5DB25AD-83BD-4F5C-B3D4-41E9A8658780}" type="pres">
      <dgm:prSet presAssocID="{6DB6DD7C-2720-46DC-A212-B736196631A5}" presName="Name19" presStyleLbl="parChTrans1D3" presStyleIdx="2" presStyleCnt="3"/>
      <dgm:spPr/>
    </dgm:pt>
    <dgm:pt modelId="{E6C3EA64-BA4A-4281-81A7-1FA683AF422D}" type="pres">
      <dgm:prSet presAssocID="{1CDE5194-679E-4954-A969-8BE9DEAC9856}" presName="Name21" presStyleCnt="0"/>
      <dgm:spPr/>
    </dgm:pt>
    <dgm:pt modelId="{4C778217-3C1F-4FC5-AAA9-15A98509E5A5}" type="pres">
      <dgm:prSet presAssocID="{1CDE5194-679E-4954-A969-8BE9DEAC9856}" presName="level2Shape" presStyleLbl="node3" presStyleIdx="2" presStyleCnt="3"/>
      <dgm:spPr/>
    </dgm:pt>
    <dgm:pt modelId="{001FE767-F716-40F7-B8C2-439BF26EBB5D}" type="pres">
      <dgm:prSet presAssocID="{1CDE5194-679E-4954-A969-8BE9DEAC9856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D802108-D8DF-463C-96A6-564F95D139AF}" type="presOf" srcId="{6164C4B7-2FD3-411B-9DE0-6075F300ACD2}" destId="{67357A81-5F47-46C8-8791-23DB6B665016}" srcOrd="0" destOrd="0" presId="urn:microsoft.com/office/officeart/2005/8/layout/hierarchy6"/>
    <dgm:cxn modelId="{33076C1C-98C7-48CD-8669-91971C0C6E18}" type="presOf" srcId="{267ADADE-BACA-4717-AEF1-F5381679430E}" destId="{3181C1DD-5C53-46CA-82BC-E1550DF7B42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FC67951F-E8D9-48F3-A323-0236D7417397}" type="presOf" srcId="{CA4CC870-5F8C-4950-9C3F-CDDD8D47B8FE}" destId="{ADDD5734-79CB-4183-8EC2-3B41317D015B}" srcOrd="0" destOrd="0" presId="urn:microsoft.com/office/officeart/2005/8/layout/hierarchy6"/>
    <dgm:cxn modelId="{D9D83B2B-E5D1-41A4-B70E-AA3C70CA6369}" type="presOf" srcId="{11C582FB-D301-4A67-835D-4CB7CEB50770}" destId="{6244B4F7-B327-4EE2-8EC6-761014D046DA}" srcOrd="0" destOrd="0" presId="urn:microsoft.com/office/officeart/2005/8/layout/hierarchy6"/>
    <dgm:cxn modelId="{47630737-12E2-46BA-8CF6-BEEBE9101ADE}" type="presOf" srcId="{6DB6DD7C-2720-46DC-A212-B736196631A5}" destId="{D5DB25AD-83BD-4F5C-B3D4-41E9A8658780}" srcOrd="0" destOrd="0" presId="urn:microsoft.com/office/officeart/2005/8/layout/hierarchy6"/>
    <dgm:cxn modelId="{515C903C-0E5C-44BC-8D1B-FFB74AF2F9B7}" srcId="{5BABC5F5-7254-4CD9-A08B-19F4DF8A7011}" destId="{4311359F-EB0C-4C5C-A8C8-0550F04C99D3}" srcOrd="1" destOrd="0" parTransId="{267ADADE-BACA-4717-AEF1-F5381679430E}" sibTransId="{7A916DEE-C6BF-48E5-AB84-B4E6149543B7}"/>
    <dgm:cxn modelId="{155D7463-54B7-4026-9DB7-422827E13EFB}" type="presOf" srcId="{91FF6C16-4843-4FCD-BDA7-2EDCEEB4A38F}" destId="{33643D00-C75E-4DF5-A0F0-DFA21355EB8A}" srcOrd="0" destOrd="0" presId="urn:microsoft.com/office/officeart/2005/8/layout/hierarchy6"/>
    <dgm:cxn modelId="{E9162F64-0774-4831-875D-25BDB4AF1609}" srcId="{5BABC5F5-7254-4CD9-A08B-19F4DF8A7011}" destId="{1CDE5194-679E-4954-A969-8BE9DEAC9856}" srcOrd="2" destOrd="0" parTransId="{6DB6DD7C-2720-46DC-A212-B736196631A5}" sibTransId="{8ADC5032-4A78-4798-A2FD-217C87D566A3}"/>
    <dgm:cxn modelId="{25FEC974-9027-4E38-8FBD-A880651450A7}" srcId="{5BABC5F5-7254-4CD9-A08B-19F4DF8A7011}" destId="{E88AA011-9393-43EF-8628-5B8C2D798C25}" srcOrd="0" destOrd="0" parTransId="{53704FEE-B3ED-4ECB-AEE1-643125BEC521}" sibTransId="{DB8B9D36-D21F-428B-88DE-8B9B1CAB2F05}"/>
    <dgm:cxn modelId="{C913D357-6C12-41D3-BE56-92A47A1D730C}" type="presOf" srcId="{4311359F-EB0C-4C5C-A8C8-0550F04C99D3}" destId="{2B4E2F63-77C4-4F30-BFDF-165F9A0B90D0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02E3F08A-91E4-46CE-9655-0B332A3C8C14}" type="presOf" srcId="{E88AA011-9393-43EF-8628-5B8C2D798C25}" destId="{0165B556-F53E-42F5-91B0-5563356F7E06}" srcOrd="0" destOrd="0" presId="urn:microsoft.com/office/officeart/2005/8/layout/hierarchy6"/>
    <dgm:cxn modelId="{5BA8A28C-87F5-4B8E-8FB3-8C26785DC5F9}" type="presOf" srcId="{5BABC5F5-7254-4CD9-A08B-19F4DF8A7011}" destId="{A4D643A1-440E-42E0-9D77-9F3612F7D223}" srcOrd="0" destOrd="0" presId="urn:microsoft.com/office/officeart/2005/8/layout/hierarchy6"/>
    <dgm:cxn modelId="{EE854DAB-FDEB-4651-904E-423EE74FA335}" srcId="{11C582FB-D301-4A67-835D-4CB7CEB50770}" destId="{5BABC5F5-7254-4CD9-A08B-19F4DF8A7011}" srcOrd="2" destOrd="0" parTransId="{8B72701B-9A13-4DF6-AA55-D355D1FBF2CD}" sibTransId="{6377887B-DC3E-486E-A77D-D83D562EE102}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C1218B9-E999-44D8-9C1B-7ACDAA33EC61}" type="presOf" srcId="{EBA8B7DB-6598-4380-B1E1-363E74D81801}" destId="{F363464E-03AD-4819-BCA0-0FA469D48E0C}" srcOrd="0" destOrd="0" presId="urn:microsoft.com/office/officeart/2005/8/layout/hierarchy6"/>
    <dgm:cxn modelId="{0CD2C7C1-1F70-4BDD-BE6F-5AC350E9FF1A}" type="presOf" srcId="{1CDE5194-679E-4954-A969-8BE9DEAC9856}" destId="{4C778217-3C1F-4FC5-AAA9-15A98509E5A5}" srcOrd="0" destOrd="0" presId="urn:microsoft.com/office/officeart/2005/8/layout/hierarchy6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3463CFCB-3D4F-44EE-9FFE-F156AD633BF5}" type="presOf" srcId="{E4077D0A-89B9-48D0-B430-37B0E120FC14}" destId="{F150C942-4610-411E-BDFE-86CB29B06647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A6A3FDEB-2615-4176-B097-EAE040397B16}" type="presOf" srcId="{25080C42-F311-4646-B860-4B2E41968E42}" destId="{F7436063-BF3D-4400-ABDF-46A0C91AC2E1}" srcOrd="0" destOrd="0" presId="urn:microsoft.com/office/officeart/2005/8/layout/hierarchy6"/>
    <dgm:cxn modelId="{238C4DED-3746-4076-B5B7-9F48627F0FA4}" type="presOf" srcId="{8B72701B-9A13-4DF6-AA55-D355D1FBF2CD}" destId="{254275D2-B2CC-440B-A727-7F1E3F8147F4}" srcOrd="0" destOrd="0" presId="urn:microsoft.com/office/officeart/2005/8/layout/hierarchy6"/>
    <dgm:cxn modelId="{C2C4B8F0-FD63-4EE0-937F-E9D74012B35A}" type="presOf" srcId="{53704FEE-B3ED-4ECB-AEE1-643125BEC521}" destId="{04F85988-A459-4DD3-8865-6510EE7BF26B}" srcOrd="0" destOrd="0" presId="urn:microsoft.com/office/officeart/2005/8/layout/hierarchy6"/>
    <dgm:cxn modelId="{CD790D84-5191-4302-AE27-E0885ABD9DA5}" type="presParOf" srcId="{3F07D7E2-E965-43CE-A330-13369F1805EA}" destId="{E466D950-1166-446A-8834-0989703BB104}" srcOrd="0" destOrd="0" presId="urn:microsoft.com/office/officeart/2005/8/layout/hierarchy6"/>
    <dgm:cxn modelId="{E05506DF-9D92-4E8B-8D10-1BB7F98050E0}" type="presParOf" srcId="{E466D950-1166-446A-8834-0989703BB104}" destId="{9946BB4B-0D0D-4192-B468-E6FAAB5AE8F3}" srcOrd="0" destOrd="0" presId="urn:microsoft.com/office/officeart/2005/8/layout/hierarchy6"/>
    <dgm:cxn modelId="{93D3EFEB-2B30-4539-9DAC-A932A469F3C3}" type="presParOf" srcId="{9946BB4B-0D0D-4192-B468-E6FAAB5AE8F3}" destId="{3ED1BE28-E331-40BF-92DD-74F99908B77D}" srcOrd="0" destOrd="0" presId="urn:microsoft.com/office/officeart/2005/8/layout/hierarchy6"/>
    <dgm:cxn modelId="{5287D502-128B-4691-A169-F981BA30B367}" type="presParOf" srcId="{3ED1BE28-E331-40BF-92DD-74F99908B77D}" destId="{6244B4F7-B327-4EE2-8EC6-761014D046DA}" srcOrd="0" destOrd="0" presId="urn:microsoft.com/office/officeart/2005/8/layout/hierarchy6"/>
    <dgm:cxn modelId="{FF80BB97-892E-4732-BC70-A7C1E5836CA9}" type="presParOf" srcId="{3ED1BE28-E331-40BF-92DD-74F99908B77D}" destId="{0810A678-E60C-4760-BC00-63A28DF49489}" srcOrd="1" destOrd="0" presId="urn:microsoft.com/office/officeart/2005/8/layout/hierarchy6"/>
    <dgm:cxn modelId="{63679A6D-4B73-43E6-8EAF-7890C3EB3EA0}" type="presParOf" srcId="{0810A678-E60C-4760-BC00-63A28DF49489}" destId="{33643D00-C75E-4DF5-A0F0-DFA21355EB8A}" srcOrd="0" destOrd="0" presId="urn:microsoft.com/office/officeart/2005/8/layout/hierarchy6"/>
    <dgm:cxn modelId="{3133E735-DAB6-4E55-ACEE-E623E4698D2C}" type="presParOf" srcId="{0810A678-E60C-4760-BC00-63A28DF49489}" destId="{6E24BE85-D38B-4C1A-A7DF-16389060B567}" srcOrd="1" destOrd="0" presId="urn:microsoft.com/office/officeart/2005/8/layout/hierarchy6"/>
    <dgm:cxn modelId="{6DCA8431-3F0E-4CE0-8B37-45145AC620FB}" type="presParOf" srcId="{6E24BE85-D38B-4C1A-A7DF-16389060B567}" destId="{ADDD5734-79CB-4183-8EC2-3B41317D015B}" srcOrd="0" destOrd="0" presId="urn:microsoft.com/office/officeart/2005/8/layout/hierarchy6"/>
    <dgm:cxn modelId="{1B975219-5557-4CE2-B933-7C4D73BBC309}" type="presParOf" srcId="{6E24BE85-D38B-4C1A-A7DF-16389060B567}" destId="{A88F0D0A-72A4-4B5D-B0A7-0F9BD5683579}" srcOrd="1" destOrd="0" presId="urn:microsoft.com/office/officeart/2005/8/layout/hierarchy6"/>
    <dgm:cxn modelId="{ED20C5D4-AA1D-4E7F-8E71-AB5A47F371C4}" type="presParOf" srcId="{0810A678-E60C-4760-BC00-63A28DF49489}" destId="{67357A81-5F47-46C8-8791-23DB6B665016}" srcOrd="2" destOrd="0" presId="urn:microsoft.com/office/officeart/2005/8/layout/hierarchy6"/>
    <dgm:cxn modelId="{73623AF5-2A93-46AE-A38B-F8590E018D0C}" type="presParOf" srcId="{0810A678-E60C-4760-BC00-63A28DF49489}" destId="{7278A374-6AC7-4093-98A6-F87C32FEBB05}" srcOrd="3" destOrd="0" presId="urn:microsoft.com/office/officeart/2005/8/layout/hierarchy6"/>
    <dgm:cxn modelId="{F4483744-1C16-4959-929D-5EC2A3805AF9}" type="presParOf" srcId="{7278A374-6AC7-4093-98A6-F87C32FEBB05}" destId="{F363464E-03AD-4819-BCA0-0FA469D48E0C}" srcOrd="0" destOrd="0" presId="urn:microsoft.com/office/officeart/2005/8/layout/hierarchy6"/>
    <dgm:cxn modelId="{91746B25-5403-4E9A-9BBD-6EDEB46B696F}" type="presParOf" srcId="{7278A374-6AC7-4093-98A6-F87C32FEBB05}" destId="{F965F83D-9EC5-422A-AC7F-21013E865C34}" srcOrd="1" destOrd="0" presId="urn:microsoft.com/office/officeart/2005/8/layout/hierarchy6"/>
    <dgm:cxn modelId="{3AFD1A37-FFFA-46E4-A36E-D8A61FC483C8}" type="presParOf" srcId="{0810A678-E60C-4760-BC00-63A28DF49489}" destId="{254275D2-B2CC-440B-A727-7F1E3F8147F4}" srcOrd="4" destOrd="0" presId="urn:microsoft.com/office/officeart/2005/8/layout/hierarchy6"/>
    <dgm:cxn modelId="{43FFA58E-0115-4745-965D-CB5506AC9975}" type="presParOf" srcId="{0810A678-E60C-4760-BC00-63A28DF49489}" destId="{9BC029B7-A3C7-4BA9-9B5B-8B8133C4753E}" srcOrd="5" destOrd="0" presId="urn:microsoft.com/office/officeart/2005/8/layout/hierarchy6"/>
    <dgm:cxn modelId="{47EDF389-290B-40E5-BBC6-BE7DC53CA487}" type="presParOf" srcId="{9BC029B7-A3C7-4BA9-9B5B-8B8133C4753E}" destId="{A4D643A1-440E-42E0-9D77-9F3612F7D223}" srcOrd="0" destOrd="0" presId="urn:microsoft.com/office/officeart/2005/8/layout/hierarchy6"/>
    <dgm:cxn modelId="{28B4B1CE-D29B-4C4C-98E9-E93C57D4A6FD}" type="presParOf" srcId="{9BC029B7-A3C7-4BA9-9B5B-8B8133C4753E}" destId="{4F71ED90-8AF5-49CE-B6D2-73C542E46323}" srcOrd="1" destOrd="0" presId="urn:microsoft.com/office/officeart/2005/8/layout/hierarchy6"/>
    <dgm:cxn modelId="{69694CFE-EE59-4EAB-B004-C80F6E2909AD}" type="presParOf" srcId="{4F71ED90-8AF5-49CE-B6D2-73C542E46323}" destId="{04F85988-A459-4DD3-8865-6510EE7BF26B}" srcOrd="0" destOrd="0" presId="urn:microsoft.com/office/officeart/2005/8/layout/hierarchy6"/>
    <dgm:cxn modelId="{C4483DB0-68B6-43D6-9365-0ED7F474F879}" type="presParOf" srcId="{4F71ED90-8AF5-49CE-B6D2-73C542E46323}" destId="{D84A077B-7E1B-4E70-8ECF-C59D95C7C823}" srcOrd="1" destOrd="0" presId="urn:microsoft.com/office/officeart/2005/8/layout/hierarchy6"/>
    <dgm:cxn modelId="{7248B5D4-B854-4392-8FE6-33CA8D4C1476}" type="presParOf" srcId="{D84A077B-7E1B-4E70-8ECF-C59D95C7C823}" destId="{0165B556-F53E-42F5-91B0-5563356F7E06}" srcOrd="0" destOrd="0" presId="urn:microsoft.com/office/officeart/2005/8/layout/hierarchy6"/>
    <dgm:cxn modelId="{A7A576C7-C05E-41CE-9A63-F32DC7A3C74E}" type="presParOf" srcId="{D84A077B-7E1B-4E70-8ECF-C59D95C7C823}" destId="{6347655D-D288-4D1D-8519-9A1C0B4B2A42}" srcOrd="1" destOrd="0" presId="urn:microsoft.com/office/officeart/2005/8/layout/hierarchy6"/>
    <dgm:cxn modelId="{00969DF9-E17B-4CD2-96C0-894382DEC5C1}" type="presParOf" srcId="{4F71ED90-8AF5-49CE-B6D2-73C542E46323}" destId="{3181C1DD-5C53-46CA-82BC-E1550DF7B42B}" srcOrd="2" destOrd="0" presId="urn:microsoft.com/office/officeart/2005/8/layout/hierarchy6"/>
    <dgm:cxn modelId="{E1278978-ECEE-49EA-9E51-3D776148BA90}" type="presParOf" srcId="{4F71ED90-8AF5-49CE-B6D2-73C542E46323}" destId="{F7899FE0-68C2-482F-B042-D55E898B22ED}" srcOrd="3" destOrd="0" presId="urn:microsoft.com/office/officeart/2005/8/layout/hierarchy6"/>
    <dgm:cxn modelId="{50F3BE03-A657-4590-97CB-7CAE7ED53215}" type="presParOf" srcId="{F7899FE0-68C2-482F-B042-D55E898B22ED}" destId="{2B4E2F63-77C4-4F30-BFDF-165F9A0B90D0}" srcOrd="0" destOrd="0" presId="urn:microsoft.com/office/officeart/2005/8/layout/hierarchy6"/>
    <dgm:cxn modelId="{85AB85EA-C47F-45EE-A83F-11AD49BFB63B}" type="presParOf" srcId="{F7899FE0-68C2-482F-B042-D55E898B22ED}" destId="{C2037CEC-4E23-49E6-A075-8289A6F6B6E3}" srcOrd="1" destOrd="0" presId="urn:microsoft.com/office/officeart/2005/8/layout/hierarchy6"/>
    <dgm:cxn modelId="{1CEFB1D9-F455-4009-9A13-B158DE2F77B7}" type="presParOf" srcId="{4F71ED90-8AF5-49CE-B6D2-73C542E46323}" destId="{D5DB25AD-83BD-4F5C-B3D4-41E9A8658780}" srcOrd="4" destOrd="0" presId="urn:microsoft.com/office/officeart/2005/8/layout/hierarchy6"/>
    <dgm:cxn modelId="{D2A5885E-20FC-4C74-B798-2C912CF20512}" type="presParOf" srcId="{4F71ED90-8AF5-49CE-B6D2-73C542E46323}" destId="{E6C3EA64-BA4A-4281-81A7-1FA683AF422D}" srcOrd="5" destOrd="0" presId="urn:microsoft.com/office/officeart/2005/8/layout/hierarchy6"/>
    <dgm:cxn modelId="{F2B9D017-6760-4D33-B8B6-F21FC79396F4}" type="presParOf" srcId="{E6C3EA64-BA4A-4281-81A7-1FA683AF422D}" destId="{4C778217-3C1F-4FC5-AAA9-15A98509E5A5}" srcOrd="0" destOrd="0" presId="urn:microsoft.com/office/officeart/2005/8/layout/hierarchy6"/>
    <dgm:cxn modelId="{4C0DD6E5-9F33-457D-9F2B-309B9D5EE797}" type="presParOf" srcId="{E6C3EA64-BA4A-4281-81A7-1FA683AF422D}" destId="{001FE767-F716-40F7-B8C2-439BF26EBB5D}" srcOrd="1" destOrd="0" presId="urn:microsoft.com/office/officeart/2005/8/layout/hierarchy6"/>
    <dgm:cxn modelId="{0EE498A4-04D8-45BB-BD25-A3D90AEE85DF}" type="presParOf" srcId="{0810A678-E60C-4760-BC00-63A28DF49489}" destId="{F7436063-BF3D-4400-ABDF-46A0C91AC2E1}" srcOrd="6" destOrd="0" presId="urn:microsoft.com/office/officeart/2005/8/layout/hierarchy6"/>
    <dgm:cxn modelId="{643EC6EA-2913-4322-B3A7-F50B678D2E45}" type="presParOf" srcId="{0810A678-E60C-4760-BC00-63A28DF49489}" destId="{8C1F71A8-7336-4E9E-BE3C-D799F837D69C}" srcOrd="7" destOrd="0" presId="urn:microsoft.com/office/officeart/2005/8/layout/hierarchy6"/>
    <dgm:cxn modelId="{CB8F0A19-C72B-4809-8150-074BAF72FB89}" type="presParOf" srcId="{8C1F71A8-7336-4E9E-BE3C-D799F837D69C}" destId="{F150C942-4610-411E-BDFE-86CB29B06647}" srcOrd="0" destOrd="0" presId="urn:microsoft.com/office/officeart/2005/8/layout/hierarchy6"/>
    <dgm:cxn modelId="{A6A0A040-5883-4694-AF24-805C19E0C26D}" type="presParOf" srcId="{8C1F71A8-7336-4E9E-BE3C-D799F837D69C}" destId="{7DFA4DBE-6334-4D1D-85B0-590CB98AA548}" srcOrd="1" destOrd="0" presId="urn:microsoft.com/office/officeart/2005/8/layout/hierarchy6"/>
    <dgm:cxn modelId="{B5256B86-ABE8-4C11-B1CC-AFE2E93AEEC1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552713" y="2223696"/>
        <a:ext cx="1858570" cy="1213870"/>
      </dsp:txXfrm>
    </dsp:sp>
    <dsp:sp modelId="{3F6CA98C-3AF2-49EC-87A5-C0F9F297FF21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E2C188C-7EF7-4797-96B8-992F7F8A8A1A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</a:t>
          </a:r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223696"/>
        <a:ext cx="2332599" cy="1213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81764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27296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36342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52102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189867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36342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52102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Verbs</a:t>
          </a:r>
        </a:p>
      </dsp:txBody>
      <dsp:txXfrm>
        <a:off x="2552713" y="2189867"/>
        <a:ext cx="1858570" cy="1213870"/>
      </dsp:txXfrm>
    </dsp:sp>
    <dsp:sp modelId="{40094438-ABB2-414C-9A61-AA549C2923B6}">
      <dsp:nvSpPr>
        <dsp:cNvPr id="0" name=""/>
        <dsp:cNvSpPr/>
      </dsp:nvSpPr>
      <dsp:spPr>
        <a:xfrm>
          <a:off x="4976178" y="1636342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22A07F-5188-4F4F-B507-2C4F7358DFEF}">
      <dsp:nvSpPr>
        <dsp:cNvPr id="0" name=""/>
        <dsp:cNvSpPr/>
      </dsp:nvSpPr>
      <dsp:spPr>
        <a:xfrm>
          <a:off x="5029278" y="2152102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5067043" y="2189867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36342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52102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189867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30D9B0E8-774A-4F64-BFE0-C9AEC072B5EF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6AD53-17B9-4538-9A1B-4973986D5A1B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</a:t>
          </a:r>
          <a:endParaRPr lang="en-GB" sz="1400" kern="1200" dirty="0"/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223696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30D9B0E8-774A-4F64-BFE0-C9AEC072B5EF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66AD53-17B9-4538-9A1B-4973986D5A1B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Describes where</a:t>
          </a:r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2223696"/>
        <a:ext cx="2332599" cy="1213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115592"/>
          <a:ext cx="6082687" cy="1554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80366" y="161124"/>
        <a:ext cx="5991623" cy="1463514"/>
      </dsp:txXfrm>
    </dsp:sp>
    <dsp:sp modelId="{33643D00-C75E-4DF5-A0F0-DFA21355EB8A}">
      <dsp:nvSpPr>
        <dsp:cNvPr id="0" name=""/>
        <dsp:cNvSpPr/>
      </dsp:nvSpPr>
      <dsp:spPr>
        <a:xfrm>
          <a:off x="967667" y="1670170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2223696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670170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552713" y="2223696"/>
        <a:ext cx="1858570" cy="1213870"/>
      </dsp:txXfrm>
    </dsp:sp>
    <dsp:sp modelId="{254275D2-B2CC-440B-A727-7F1E3F8147F4}">
      <dsp:nvSpPr>
        <dsp:cNvPr id="0" name=""/>
        <dsp:cNvSpPr/>
      </dsp:nvSpPr>
      <dsp:spPr>
        <a:xfrm>
          <a:off x="4976178" y="1670170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643A1-440E-42E0-9D77-9F3612F7D223}">
      <dsp:nvSpPr>
        <dsp:cNvPr id="0" name=""/>
        <dsp:cNvSpPr/>
      </dsp:nvSpPr>
      <dsp:spPr>
        <a:xfrm>
          <a:off x="5029278" y="2185931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Prepositions – Describes where</a:t>
          </a:r>
          <a:endParaRPr lang="en-GB" sz="1400" kern="1200" dirty="0"/>
        </a:p>
      </dsp:txBody>
      <dsp:txXfrm>
        <a:off x="5067043" y="2223696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670170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2185931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581374" y="2223696"/>
        <a:ext cx="2332599" cy="12138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863284" y="1373"/>
          <a:ext cx="4225786" cy="1080002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894916" y="33005"/>
        <a:ext cx="4162522" cy="1016738"/>
      </dsp:txXfrm>
    </dsp:sp>
    <dsp:sp modelId="{33643D00-C75E-4DF5-A0F0-DFA21355EB8A}">
      <dsp:nvSpPr>
        <dsp:cNvPr id="0" name=""/>
        <dsp:cNvSpPr/>
      </dsp:nvSpPr>
      <dsp:spPr>
        <a:xfrm>
          <a:off x="2191371" y="1081375"/>
          <a:ext cx="2784806" cy="358310"/>
        </a:xfrm>
        <a:custGeom>
          <a:avLst/>
          <a:gdLst/>
          <a:ahLst/>
          <a:cxnLst/>
          <a:rect l="0" t="0" r="0" b="0"/>
          <a:pathLst>
            <a:path>
              <a:moveTo>
                <a:pt x="2784806" y="0"/>
              </a:moveTo>
              <a:lnTo>
                <a:pt x="2784806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519538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1545774" y="1465922"/>
        <a:ext cx="1291193" cy="843304"/>
      </dsp:txXfrm>
    </dsp:sp>
    <dsp:sp modelId="{67357A81-5F47-46C8-8791-23DB6B665016}">
      <dsp:nvSpPr>
        <dsp:cNvPr id="0" name=""/>
        <dsp:cNvSpPr/>
      </dsp:nvSpPr>
      <dsp:spPr>
        <a:xfrm>
          <a:off x="3938136" y="1081375"/>
          <a:ext cx="1038041" cy="358310"/>
        </a:xfrm>
        <a:custGeom>
          <a:avLst/>
          <a:gdLst/>
          <a:ahLst/>
          <a:cxnLst/>
          <a:rect l="0" t="0" r="0" b="0"/>
          <a:pathLst>
            <a:path>
              <a:moveTo>
                <a:pt x="1038041" y="0"/>
              </a:moveTo>
              <a:lnTo>
                <a:pt x="1038041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266303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3292539" y="1465922"/>
        <a:ext cx="1291193" cy="843304"/>
      </dsp:txXfrm>
    </dsp:sp>
    <dsp:sp modelId="{254275D2-B2CC-440B-A727-7F1E3F8147F4}">
      <dsp:nvSpPr>
        <dsp:cNvPr id="0" name=""/>
        <dsp:cNvSpPr/>
      </dsp:nvSpPr>
      <dsp:spPr>
        <a:xfrm>
          <a:off x="4976178" y="1081375"/>
          <a:ext cx="708722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708722" y="179155"/>
              </a:lnTo>
              <a:lnTo>
                <a:pt x="708722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D643A1-440E-42E0-9D77-9F3612F7D223}">
      <dsp:nvSpPr>
        <dsp:cNvPr id="0" name=""/>
        <dsp:cNvSpPr/>
      </dsp:nvSpPr>
      <dsp:spPr>
        <a:xfrm>
          <a:off x="5013068" y="1439686"/>
          <a:ext cx="1343665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Prepositions – Describes where</a:t>
          </a:r>
        </a:p>
      </dsp:txBody>
      <dsp:txXfrm>
        <a:off x="5039304" y="1465922"/>
        <a:ext cx="1291193" cy="843304"/>
      </dsp:txXfrm>
    </dsp:sp>
    <dsp:sp modelId="{04F85988-A459-4DD3-8865-6510EE7BF26B}">
      <dsp:nvSpPr>
        <dsp:cNvPr id="0" name=""/>
        <dsp:cNvSpPr/>
      </dsp:nvSpPr>
      <dsp:spPr>
        <a:xfrm>
          <a:off x="3938136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1746764" y="0"/>
              </a:moveTo>
              <a:lnTo>
                <a:pt x="1746764" y="179155"/>
              </a:lnTo>
              <a:lnTo>
                <a:pt x="0" y="179155"/>
              </a:lnTo>
              <a:lnTo>
                <a:pt x="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65B556-F53E-42F5-91B0-5563356F7E06}">
      <dsp:nvSpPr>
        <dsp:cNvPr id="0" name=""/>
        <dsp:cNvSpPr/>
      </dsp:nvSpPr>
      <dsp:spPr>
        <a:xfrm>
          <a:off x="3266303" y="2693773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Place</a:t>
          </a:r>
        </a:p>
      </dsp:txBody>
      <dsp:txXfrm>
        <a:off x="3292539" y="2720009"/>
        <a:ext cx="1291193" cy="843304"/>
      </dsp:txXfrm>
    </dsp:sp>
    <dsp:sp modelId="{3181C1DD-5C53-46CA-82BC-E1550DF7B42B}">
      <dsp:nvSpPr>
        <dsp:cNvPr id="0" name=""/>
        <dsp:cNvSpPr/>
      </dsp:nvSpPr>
      <dsp:spPr>
        <a:xfrm>
          <a:off x="5639180" y="2335463"/>
          <a:ext cx="91440" cy="3583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4E2F63-77C4-4F30-BFDF-165F9A0B90D0}">
      <dsp:nvSpPr>
        <dsp:cNvPr id="0" name=""/>
        <dsp:cNvSpPr/>
      </dsp:nvSpPr>
      <dsp:spPr>
        <a:xfrm>
          <a:off x="5013068" y="2693773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Time</a:t>
          </a:r>
          <a:endParaRPr lang="en-GB" sz="1400" kern="1200" dirty="0"/>
        </a:p>
      </dsp:txBody>
      <dsp:txXfrm>
        <a:off x="5039304" y="2720009"/>
        <a:ext cx="1291193" cy="843304"/>
      </dsp:txXfrm>
    </dsp:sp>
    <dsp:sp modelId="{D5DB25AD-83BD-4F5C-B3D4-41E9A8658780}">
      <dsp:nvSpPr>
        <dsp:cNvPr id="0" name=""/>
        <dsp:cNvSpPr/>
      </dsp:nvSpPr>
      <dsp:spPr>
        <a:xfrm>
          <a:off x="5684900" y="2335463"/>
          <a:ext cx="1746764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1746764" y="179155"/>
              </a:lnTo>
              <a:lnTo>
                <a:pt x="1746764" y="35831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778217-3C1F-4FC5-AAA9-15A98509E5A5}">
      <dsp:nvSpPr>
        <dsp:cNvPr id="0" name=""/>
        <dsp:cNvSpPr/>
      </dsp:nvSpPr>
      <dsp:spPr>
        <a:xfrm>
          <a:off x="6759833" y="2693773"/>
          <a:ext cx="1343665" cy="89577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Cause</a:t>
          </a:r>
          <a:endParaRPr lang="en-GB" sz="1400" kern="1200" dirty="0"/>
        </a:p>
      </dsp:txBody>
      <dsp:txXfrm>
        <a:off x="6786069" y="2720009"/>
        <a:ext cx="1291193" cy="843304"/>
      </dsp:txXfrm>
    </dsp:sp>
    <dsp:sp modelId="{F7436063-BF3D-4400-ABDF-46A0C91AC2E1}">
      <dsp:nvSpPr>
        <dsp:cNvPr id="0" name=""/>
        <dsp:cNvSpPr/>
      </dsp:nvSpPr>
      <dsp:spPr>
        <a:xfrm>
          <a:off x="4976178" y="1081375"/>
          <a:ext cx="2620147" cy="3583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155"/>
              </a:lnTo>
              <a:lnTo>
                <a:pt x="2620147" y="179155"/>
              </a:lnTo>
              <a:lnTo>
                <a:pt x="2620147" y="35831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6759833" y="1439686"/>
          <a:ext cx="1672984" cy="895776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6786069" y="1465922"/>
        <a:ext cx="1620512" cy="8433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forms.office.com/Pages/ResponsePage.aspx?id=KXI8YMEiwUOjgEvkVqYFjsqqRugkSxNLsNDyMI4WsoRUQUM5SjFDTThIV1EyR08zUzg4V0NCNkYxWC4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61817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3" name="Rectangle: Rounded Corners 2">
            <a:hlinkClick r:id="rId4"/>
            <a:extLst>
              <a:ext uri="{FF2B5EF4-FFF2-40B4-BE49-F238E27FC236}">
                <a16:creationId xmlns:a16="http://schemas.microsoft.com/office/drawing/2014/main" id="{B80F3629-25C8-953B-0D70-F697D41C3133}"/>
              </a:ext>
            </a:extLst>
          </p:cNvPr>
          <p:cNvSpPr/>
          <p:nvPr/>
        </p:nvSpPr>
        <p:spPr>
          <a:xfrm>
            <a:off x="3383241" y="6310151"/>
            <a:ext cx="5530727" cy="472810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Types of 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82174606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65762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6872518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507876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069660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1697206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11C8A-AE15-93EC-5FAC-0DEFB3C99F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DE3D164A-505F-54ED-281A-E8FFB4B4BF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82410AAA-2C88-7280-3272-1607264EAB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617AB1B-2BE9-A412-C6A9-D00108A755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96A6CC7-C0C9-6FC2-AAD6-E2612D1098D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5239119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0C47CF0-C0A1-719F-69D8-30E60774389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3E1F30C-D801-F8BC-D441-889BC956A31B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7625364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5560460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categorise </a:t>
            </a:r>
            <a:br>
              <a:rPr lang="en-GB" sz="2400" dirty="0"/>
            </a:br>
            <a:r>
              <a:rPr lang="en-GB" sz="2400" dirty="0"/>
              <a:t>prepositions into </a:t>
            </a:r>
            <a:r>
              <a:rPr lang="en-GB" sz="2400" i="1" u="sng" dirty="0"/>
              <a:t>3 different types of prepositions.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927251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8EE2B-C47B-043D-3905-CDEA4B900E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C85BBD6-39DB-7F5D-B85E-07D850EF17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A04A136A-21A5-816F-2D89-BC16182D7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69C896-2481-EEC4-2FB7-033FB71E8C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9F5D29D-93FF-2B0D-9DB7-881BEC7994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807842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1084FDE-4C17-E31B-FADB-2CBE2EC06076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10DFE9C-5C10-DE27-7CED-3B6121AF7B9F}"/>
              </a:ext>
            </a:extLst>
          </p:cNvPr>
          <p:cNvSpPr txBox="1"/>
          <p:nvPr/>
        </p:nvSpPr>
        <p:spPr>
          <a:xfrm>
            <a:off x="2848609" y="4624297"/>
            <a:ext cx="8552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categorise </a:t>
            </a:r>
            <a:br>
              <a:rPr lang="en-GB" sz="2400" dirty="0"/>
            </a:br>
            <a:r>
              <a:rPr lang="en-GB" sz="2400" dirty="0"/>
              <a:t>prepositions into </a:t>
            </a:r>
            <a:r>
              <a:rPr lang="en-GB" sz="2400" i="1" u="sng" dirty="0"/>
              <a:t>3 different types of prepositions.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911564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862</Words>
  <Application>Microsoft Office PowerPoint</Application>
  <PresentationFormat>Widescreen</PresentationFormat>
  <Paragraphs>150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Types of 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2025-12-22T10:01:21Z</dcterms:modified>
</cp:coreProperties>
</file>