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486" r:id="rId3"/>
    <p:sldId id="536" r:id="rId4"/>
    <p:sldId id="537" r:id="rId5"/>
    <p:sldId id="538" r:id="rId6"/>
    <p:sldId id="539" r:id="rId7"/>
    <p:sldId id="540" r:id="rId8"/>
    <p:sldId id="541" r:id="rId9"/>
    <p:sldId id="542" r:id="rId10"/>
    <p:sldId id="543" r:id="rId11"/>
    <p:sldId id="544" r:id="rId12"/>
    <p:sldId id="398" r:id="rId13"/>
    <p:sldId id="479" r:id="rId14"/>
    <p:sldId id="413" r:id="rId15"/>
    <p:sldId id="465" r:id="rId16"/>
    <p:sldId id="481" r:id="rId17"/>
    <p:sldId id="437" r:id="rId18"/>
    <p:sldId id="438" r:id="rId19"/>
    <p:sldId id="439" r:id="rId20"/>
    <p:sldId id="440" r:id="rId21"/>
    <p:sldId id="496" r:id="rId22"/>
    <p:sldId id="497" r:id="rId23"/>
    <p:sldId id="498" r:id="rId24"/>
    <p:sldId id="441" r:id="rId25"/>
    <p:sldId id="442" r:id="rId26"/>
    <p:sldId id="499" r:id="rId27"/>
    <p:sldId id="500" r:id="rId28"/>
    <p:sldId id="501" r:id="rId29"/>
    <p:sldId id="502" r:id="rId30"/>
    <p:sldId id="509" r:id="rId31"/>
    <p:sldId id="510" r:id="rId32"/>
    <p:sldId id="482" r:id="rId33"/>
    <p:sldId id="444" r:id="rId34"/>
    <p:sldId id="483" r:id="rId35"/>
    <p:sldId id="484" r:id="rId36"/>
    <p:sldId id="505" r:id="rId37"/>
    <p:sldId id="506" r:id="rId38"/>
    <p:sldId id="507" r:id="rId39"/>
    <p:sldId id="508" r:id="rId40"/>
    <p:sldId id="503" r:id="rId41"/>
    <p:sldId id="504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2A3D3B-E399-4D59-818E-7F9C28A359B7}" v="1" dt="2026-01-15T14:00:49.280"/>
    <p1510:client id="{C909D2F9-5C25-4747-8FD4-755E02BDCADB}" v="9" dt="2026-01-14T14:32:14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1-15T14:00:54.818" v="240" actId="47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del mod">
        <pc:chgData name="Glen Jones" userId="e846aaca-4b24-4b13-b0d0-f2308e16b284" providerId="ADAL" clId="{ED47ACC3-9597-4D89-A1DC-43CF280EF274}" dt="2026-01-15T14:00:54.818" v="240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4176986684" sldId="413"/>
        </pc:sldMkLst>
      </pc:sldChg>
      <pc:sldChg chg="modSp del">
        <pc:chgData name="Glen Jones" userId="e846aaca-4b24-4b13-b0d0-f2308e16b284" providerId="ADAL" clId="{ED47ACC3-9597-4D89-A1DC-43CF280EF274}" dt="2026-01-15T14:00:24.024" v="217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0931477" sldId="437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54122617" sldId="43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715002870" sldId="439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789939820" sldId="440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2373258804" sldId="441"/>
        </pc:sldMkLst>
      </pc:sldChg>
      <pc:sldChg chg="add ord">
        <pc:chgData name="Glen Jones" userId="e846aaca-4b24-4b13-b0d0-f2308e16b284" providerId="ADAL" clId="{ED47ACC3-9597-4D89-A1DC-43CF280EF274}" dt="2026-01-14T14:30:57.719" v="191"/>
        <pc:sldMkLst>
          <pc:docMk/>
          <pc:sldMk cId="3289701193" sldId="442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3781783982" sldId="444"/>
        </pc:sldMkLst>
      </pc:sldChg>
      <pc:sldChg chg="addSp delSp modSp add del mod modAnim">
        <pc:chgData name="Glen Jones" userId="e846aaca-4b24-4b13-b0d0-f2308e16b284" providerId="ADAL" clId="{ED47ACC3-9597-4D89-A1DC-43CF280EF274}" dt="2026-01-15T14:00:24.024" v="217" actId="4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5T14:00:24.024" v="217" actId="47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add del">
        <pc:chgData name="Glen Jones" userId="e846aaca-4b24-4b13-b0d0-f2308e16b284" providerId="ADAL" clId="{ED47ACC3-9597-4D89-A1DC-43CF280EF274}" dt="2026-01-15T14:00:54.818" v="240" actId="47"/>
        <pc:sldMkLst>
          <pc:docMk/>
          <pc:sldMk cId="1027895006" sldId="478"/>
        </pc:sldMkLst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3067653396" sldId="479"/>
        </pc:sldMkLst>
      </pc:sldChg>
      <pc:sldChg chg="addSp modSp add del mod ord">
        <pc:chgData name="Glen Jones" userId="e846aaca-4b24-4b13-b0d0-f2308e16b284" providerId="ADAL" clId="{ED47ACC3-9597-4D89-A1DC-43CF280EF274}" dt="2026-01-15T14:00:54.818" v="240" actId="47"/>
        <pc:sldMkLst>
          <pc:docMk/>
          <pc:sldMk cId="1225002091" sldId="480"/>
        </pc:sldMkLst>
        <pc:spChg chg="mod">
          <ac:chgData name="Glen Jones" userId="e846aaca-4b24-4b13-b0d0-f2308e16b284" providerId="ADAL" clId="{ED47ACC3-9597-4D89-A1DC-43CF280EF274}" dt="2026-01-14T14:32:24.468" v="215" actId="6549"/>
          <ac:spMkLst>
            <pc:docMk/>
            <pc:sldMk cId="1225002091" sldId="480"/>
            <ac:spMk id="13" creationId="{88567A93-ADC7-85B2-9022-F5E45485BD4D}"/>
          </ac:spMkLst>
        </pc:spChg>
        <pc:picChg chg="add mod">
          <ac:chgData name="Glen Jones" userId="e846aaca-4b24-4b13-b0d0-f2308e16b284" providerId="ADAL" clId="{ED47ACC3-9597-4D89-A1DC-43CF280EF274}" dt="2026-01-14T14:32:14.128" v="211" actId="1076"/>
          <ac:picMkLst>
            <pc:docMk/>
            <pc:sldMk cId="1225002091" sldId="480"/>
            <ac:picMk id="2" creationId="{2344D849-D1DC-E3A3-AD13-2927545D2359}"/>
          </ac:picMkLst>
        </pc:picChg>
        <pc:picChg chg="mod">
          <ac:chgData name="Glen Jones" userId="e846aaca-4b24-4b13-b0d0-f2308e16b284" providerId="ADAL" clId="{ED47ACC3-9597-4D89-A1DC-43CF280EF274}" dt="2026-01-14T14:32:10.637" v="210" actId="1076"/>
          <ac:picMkLst>
            <pc:docMk/>
            <pc:sldMk cId="1225002091" sldId="480"/>
            <ac:picMk id="1026" creationId="{0F603D54-9803-4929-4211-764696D34213}"/>
          </ac:picMkLst>
        </pc:picChg>
      </pc:sldChg>
      <pc:sldChg chg="add">
        <pc:chgData name="Glen Jones" userId="e846aaca-4b24-4b13-b0d0-f2308e16b284" providerId="ADAL" clId="{ED47ACC3-9597-4D89-A1DC-43CF280EF274}" dt="2026-01-14T14:29:38.072" v="163"/>
        <pc:sldMkLst>
          <pc:docMk/>
          <pc:sldMk cId="1496275698" sldId="481"/>
        </pc:sldMkLst>
      </pc:sldChg>
      <pc:sldChg chg="add ord">
        <pc:chgData name="Glen Jones" userId="e846aaca-4b24-4b13-b0d0-f2308e16b284" providerId="ADAL" clId="{ED47ACC3-9597-4D89-A1DC-43CF280EF274}" dt="2026-01-14T14:31:03.152" v="193"/>
        <pc:sldMkLst>
          <pc:docMk/>
          <pc:sldMk cId="1844737360" sldId="482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3201393293" sldId="483"/>
        </pc:sldMkLst>
      </pc:sldChg>
      <pc:sldChg chg="add ord">
        <pc:chgData name="Glen Jones" userId="e846aaca-4b24-4b13-b0d0-f2308e16b284" providerId="ADAL" clId="{ED47ACC3-9597-4D89-A1DC-43CF280EF274}" dt="2026-01-14T14:31:08.127" v="195"/>
        <pc:sldMkLst>
          <pc:docMk/>
          <pc:sldMk cId="2305225557" sldId="48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modSp mod">
        <pc:chgData name="Glen Jones" userId="e846aaca-4b24-4b13-b0d0-f2308e16b284" providerId="ADAL" clId="{ED47ACC3-9597-4D89-A1DC-43CF280EF274}" dt="2026-01-15T14:00:40.796" v="237" actId="20577"/>
        <pc:sldMkLst>
          <pc:docMk/>
          <pc:sldMk cId="2940671317" sldId="486"/>
        </pc:sldMkLst>
        <pc:spChg chg="mod">
          <ac:chgData name="Glen Jones" userId="e846aaca-4b24-4b13-b0d0-f2308e16b284" providerId="ADAL" clId="{ED47ACC3-9597-4D89-A1DC-43CF280EF274}" dt="2026-01-15T14:00:40.796" v="237" actId="20577"/>
          <ac:spMkLst>
            <pc:docMk/>
            <pc:sldMk cId="2940671317" sldId="486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2614712227" sldId="496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3713126546" sldId="497"/>
        </pc:sldMkLst>
      </pc:sldChg>
      <pc:sldChg chg="ord">
        <pc:chgData name="Glen Jones" userId="e846aaca-4b24-4b13-b0d0-f2308e16b284" providerId="ADAL" clId="{ED47ACC3-9597-4D89-A1DC-43CF280EF274}" dt="2026-01-14T14:30:34.478" v="187"/>
        <pc:sldMkLst>
          <pc:docMk/>
          <pc:sldMk cId="1608042320" sldId="498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850165321" sldId="499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222229783" sldId="500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984984547" sldId="501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2400857481" sldId="502"/>
        </pc:sldMkLst>
      </pc:sldChg>
      <pc:sldChg chg="ord">
        <pc:chgData name="Glen Jones" userId="e846aaca-4b24-4b13-b0d0-f2308e16b284" providerId="ADAL" clId="{ED47ACC3-9597-4D89-A1DC-43CF280EF274}" dt="2026-01-14T14:30:50.445" v="189"/>
        <pc:sldMkLst>
          <pc:docMk/>
          <pc:sldMk cId="3586063246" sldId="503"/>
        </pc:sldMkLst>
      </pc:sldChg>
      <pc:sldChg chg="addSp modSp mod ord">
        <pc:chgData name="Glen Jones" userId="e846aaca-4b24-4b13-b0d0-f2308e16b284" providerId="ADAL" clId="{ED47ACC3-9597-4D89-A1DC-43CF280EF274}" dt="2026-01-15T14:00:51.948" v="239" actId="1076"/>
        <pc:sldMkLst>
          <pc:docMk/>
          <pc:sldMk cId="3895048399" sldId="504"/>
        </pc:sldMkLst>
        <pc:spChg chg="add mod">
          <ac:chgData name="Glen Jones" userId="e846aaca-4b24-4b13-b0d0-f2308e16b284" providerId="ADAL" clId="{ED47ACC3-9597-4D89-A1DC-43CF280EF274}" dt="2026-01-15T14:00:51.948" v="239" actId="1076"/>
          <ac:spMkLst>
            <pc:docMk/>
            <pc:sldMk cId="3895048399" sldId="504"/>
            <ac:spMk id="2" creationId="{0D861451-32EC-A82C-4800-4079B569781D}"/>
          </ac:spMkLst>
        </pc:spChg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511547225" sldId="505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29059939" sldId="506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257132026" sldId="507"/>
        </pc:sldMkLst>
      </pc:sldChg>
      <pc:sldChg chg="ord">
        <pc:chgData name="Glen Jones" userId="e846aaca-4b24-4b13-b0d0-f2308e16b284" providerId="ADAL" clId="{ED47ACC3-9597-4D89-A1DC-43CF280EF274}" dt="2026-01-14T14:31:18.642" v="197"/>
        <pc:sldMkLst>
          <pc:docMk/>
          <pc:sldMk cId="2691775734" sldId="508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482331819" sldId="509"/>
        </pc:sldMkLst>
      </pc:sldChg>
      <pc:sldChg chg="ord">
        <pc:chgData name="Glen Jones" userId="e846aaca-4b24-4b13-b0d0-f2308e16b284" providerId="ADAL" clId="{ED47ACC3-9597-4D89-A1DC-43CF280EF274}" dt="2026-01-14T14:31:29.580" v="199"/>
        <pc:sldMkLst>
          <pc:docMk/>
          <pc:sldMk cId="2939467586" sldId="510"/>
        </pc:sldMkLst>
      </pc:sldChg>
      <pc:sldChg chg="del">
        <pc:chgData name="Glen Jones" userId="e846aaca-4b24-4b13-b0d0-f2308e16b284" providerId="ADAL" clId="{ED47ACC3-9597-4D89-A1DC-43CF280EF274}" dt="2026-01-15T14:00:54.818" v="240" actId="47"/>
        <pc:sldMkLst>
          <pc:docMk/>
          <pc:sldMk cId="3993261368" sldId="511"/>
        </pc:sldMkLst>
      </pc:sldChg>
      <pc:sldChg chg="delSp del">
        <pc:chgData name="Glen Jones" userId="e846aaca-4b24-4b13-b0d0-f2308e16b284" providerId="ADAL" clId="{ED47ACC3-9597-4D89-A1DC-43CF280EF274}" dt="2026-01-14T14:32:28.920" v="216" actId="47"/>
        <pc:sldMkLst>
          <pc:docMk/>
          <pc:sldMk cId="2563111602" sldId="512"/>
        </pc:sldMkLst>
        <pc:picChg chg="del">
          <ac:chgData name="Glen Jones" userId="e846aaca-4b24-4b13-b0d0-f2308e16b284" providerId="ADAL" clId="{ED47ACC3-9597-4D89-A1DC-43CF280EF274}" dt="2026-01-14T14:31:49.376" v="202" actId="21"/>
          <ac:picMkLst>
            <pc:docMk/>
            <pc:sldMk cId="2563111602" sldId="512"/>
            <ac:picMk id="2" creationId="{2344D849-D1DC-E3A3-AD13-2927545D2359}"/>
          </ac:picMkLst>
        </pc:picChg>
      </pc:sldChg>
      <pc:sldChg chg="modSp del mod">
        <pc:chgData name="Glen Jones" userId="e846aaca-4b24-4b13-b0d0-f2308e16b284" providerId="ADAL" clId="{ED47ACC3-9597-4D89-A1DC-43CF280EF274}" dt="2026-01-15T14:00:24.024" v="217" actId="4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del mod">
        <pc:chgData name="Glen Jones" userId="e846aaca-4b24-4b13-b0d0-f2308e16b284" providerId="ADAL" clId="{ED47ACC3-9597-4D89-A1DC-43CF280EF274}" dt="2026-01-15T14:00:24.024" v="217" actId="4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del mod">
        <pc:chgData name="Glen Jones" userId="e846aaca-4b24-4b13-b0d0-f2308e16b284" providerId="ADAL" clId="{ED47ACC3-9597-4D89-A1DC-43CF280EF274}" dt="2026-01-15T14:00:24.024" v="217" actId="4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del mod">
        <pc:chgData name="Glen Jones" userId="e846aaca-4b24-4b13-b0d0-f2308e16b284" providerId="ADAL" clId="{ED47ACC3-9597-4D89-A1DC-43CF280EF274}" dt="2026-01-15T14:00:24.024" v="217" actId="4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4:30:11.093" v="185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4:30:11.093" v="185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del mod">
        <pc:chgData name="Glen Jones" userId="e846aaca-4b24-4b13-b0d0-f2308e16b284" providerId="ADAL" clId="{ED47ACC3-9597-4D89-A1DC-43CF280EF274}" dt="2026-01-15T14:00:24.024" v="217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your/you’re</a:t>
            </a:r>
            <a:br>
              <a:rPr lang="en-GB" sz="2400" dirty="0"/>
            </a:br>
            <a:r>
              <a:rPr lang="en-GB" sz="2400" dirty="0"/>
              <a:t>and there/their/they’re!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or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673699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3302635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“You’re” is short for “you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4589780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676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8"/>
            <a:ext cx="9492383" cy="20103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Your, you’re,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and they’re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there, their and they’re?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147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or they’re?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491653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293854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“They’re” is short for “they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5083971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things!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2E5232-868C-D956-E8C7-425BCE87B4CB}"/>
              </a:ext>
            </a:extLst>
          </p:cNvPr>
          <p:cNvSpPr txBox="1">
            <a:spLocks/>
          </p:cNvSpPr>
          <p:nvPr/>
        </p:nvSpPr>
        <p:spPr>
          <a:xfrm>
            <a:off x="954233" y="401125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“There” relates to a location.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13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07482" y="307798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their pet?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388985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shows “they” possess it!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5BC530-DD23-1C87-C2A6-4574A1E34DEA}"/>
              </a:ext>
            </a:extLst>
          </p:cNvPr>
          <p:cNvSpPr txBox="1">
            <a:spLocks/>
          </p:cNvSpPr>
          <p:nvPr/>
        </p:nvSpPr>
        <p:spPr>
          <a:xfrm>
            <a:off x="407482" y="49230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live over there.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239880-2DED-9067-C8DF-EEA2C776417F}"/>
              </a:ext>
            </a:extLst>
          </p:cNvPr>
          <p:cNvSpPr txBox="1">
            <a:spLocks/>
          </p:cNvSpPr>
          <p:nvPr/>
        </p:nvSpPr>
        <p:spPr>
          <a:xfrm>
            <a:off x="407482" y="5734963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“there” relates to a location.</a:t>
            </a:r>
          </a:p>
        </p:txBody>
      </p:sp>
    </p:spTree>
    <p:extLst>
      <p:ext uri="{BB962C8B-B14F-4D97-AF65-F5344CB8AC3E}">
        <p14:creationId xmlns:p14="http://schemas.microsoft.com/office/powerpoint/2010/main" val="16080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  <p:bldP spid="4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168712" y="6008158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Widescreen</PresentationFormat>
  <Paragraphs>176</Paragraphs>
  <Slides>41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Andika</vt:lpstr>
      <vt:lpstr>Office Theme</vt:lpstr>
      <vt:lpstr> How to Use this PowerPoint</vt:lpstr>
      <vt:lpstr>Your, you’re,  their, there and they’re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2026-01-15T14:01:02Z</dcterms:modified>
</cp:coreProperties>
</file>