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33" r:id="rId3"/>
    <p:sldId id="513" r:id="rId4"/>
    <p:sldId id="514" r:id="rId5"/>
    <p:sldId id="548" r:id="rId6"/>
    <p:sldId id="515" r:id="rId7"/>
    <p:sldId id="516" r:id="rId8"/>
    <p:sldId id="549" r:id="rId9"/>
    <p:sldId id="550" r:id="rId10"/>
    <p:sldId id="551" r:id="rId11"/>
    <p:sldId id="552" r:id="rId12"/>
    <p:sldId id="553" r:id="rId13"/>
    <p:sldId id="554" r:id="rId14"/>
    <p:sldId id="468" r:id="rId15"/>
    <p:sldId id="445" r:id="rId16"/>
    <p:sldId id="446" r:id="rId17"/>
    <p:sldId id="447" r:id="rId18"/>
    <p:sldId id="545" r:id="rId19"/>
    <p:sldId id="546" r:id="rId20"/>
    <p:sldId id="54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4A973B-C4E1-4891-84E8-391B9E5F99D4}" v="1" dt="2026-01-15T14:00:02.062"/>
    <p1510:client id="{C909D2F9-5C25-4747-8FD4-755E02BDCADB}" v="9" dt="2026-01-14T14:32:14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1-15T14:00:05.732" v="218" actId="47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del mod">
        <pc:chgData name="Glen Jones" userId="e846aaca-4b24-4b13-b0d0-f2308e16b284" providerId="ADAL" clId="{ED47ACC3-9597-4D89-A1DC-43CF280EF274}" dt="2026-01-15T14:00:05.732" v="218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4176986684" sldId="413"/>
        </pc:sldMkLst>
      </pc:sldChg>
      <pc:sldChg chg="modSp">
        <pc:chgData name="Glen Jones" userId="e846aaca-4b24-4b13-b0d0-f2308e16b284" providerId="ADAL" clId="{ED47ACC3-9597-4D89-A1DC-43CF280EF274}" dt="2026-01-14T11:27:32.053" v="63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490931477" sldId="437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454122617" sldId="438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715002870" sldId="439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789939820" sldId="440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2373258804" sldId="441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3289701193" sldId="442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3781783982" sldId="444"/>
        </pc:sldMkLst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mod">
        <pc:chgData name="Glen Jones" userId="e846aaca-4b24-4b13-b0d0-f2308e16b284" providerId="ADAL" clId="{ED47ACC3-9597-4D89-A1DC-43CF280EF274}" dt="2026-01-14T11:25:31.214" v="52" actId="2057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25:22.224" v="42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027895006" sldId="478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3067653396" sldId="479"/>
        </pc:sldMkLst>
      </pc:sldChg>
      <pc:sldChg chg="addSp modSp add del mod ord">
        <pc:chgData name="Glen Jones" userId="e846aaca-4b24-4b13-b0d0-f2308e16b284" providerId="ADAL" clId="{ED47ACC3-9597-4D89-A1DC-43CF280EF274}" dt="2026-01-15T14:00:05.732" v="218" actId="47"/>
        <pc:sldMkLst>
          <pc:docMk/>
          <pc:sldMk cId="1225002091" sldId="480"/>
        </pc:sldMkLst>
        <pc:spChg chg="mod">
          <ac:chgData name="Glen Jones" userId="e846aaca-4b24-4b13-b0d0-f2308e16b284" providerId="ADAL" clId="{ED47ACC3-9597-4D89-A1DC-43CF280EF274}" dt="2026-01-14T14:32:24.468" v="215" actId="6549"/>
          <ac:spMkLst>
            <pc:docMk/>
            <pc:sldMk cId="1225002091" sldId="480"/>
            <ac:spMk id="13" creationId="{88567A93-ADC7-85B2-9022-F5E45485BD4D}"/>
          </ac:spMkLst>
        </pc:spChg>
        <pc:picChg chg="add mod">
          <ac:chgData name="Glen Jones" userId="e846aaca-4b24-4b13-b0d0-f2308e16b284" providerId="ADAL" clId="{ED47ACC3-9597-4D89-A1DC-43CF280EF274}" dt="2026-01-14T14:32:14.128" v="211" actId="1076"/>
          <ac:picMkLst>
            <pc:docMk/>
            <pc:sldMk cId="1225002091" sldId="480"/>
            <ac:picMk id="2" creationId="{2344D849-D1DC-E3A3-AD13-2927545D2359}"/>
          </ac:picMkLst>
        </pc:picChg>
        <pc:picChg chg="mod">
          <ac:chgData name="Glen Jones" userId="e846aaca-4b24-4b13-b0d0-f2308e16b284" providerId="ADAL" clId="{ED47ACC3-9597-4D89-A1DC-43CF280EF274}" dt="2026-01-14T14:32:10.637" v="210" actId="1076"/>
          <ac:picMkLst>
            <pc:docMk/>
            <pc:sldMk cId="1225002091" sldId="480"/>
            <ac:picMk id="1026" creationId="{0F603D54-9803-4929-4211-764696D34213}"/>
          </ac:picMkLst>
        </pc:picChg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496275698" sldId="481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1844737360" sldId="482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3201393293" sldId="483"/>
        </pc:sldMkLst>
      </pc:sldChg>
      <pc:sldChg chg="add del ord">
        <pc:chgData name="Glen Jones" userId="e846aaca-4b24-4b13-b0d0-f2308e16b284" providerId="ADAL" clId="{ED47ACC3-9597-4D89-A1DC-43CF280EF274}" dt="2026-01-15T14:00:05.732" v="218" actId="47"/>
        <pc:sldMkLst>
          <pc:docMk/>
          <pc:sldMk cId="2305225557" sldId="48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5T14:00:05.732" v="218" actId="47"/>
        <pc:sldMkLst>
          <pc:docMk/>
          <pc:sldMk cId="2940671317" sldId="486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614712227" sldId="496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3713126546" sldId="497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1608042320" sldId="498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850165321" sldId="499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222229783" sldId="500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984984547" sldId="501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400857481" sldId="502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3586063246" sldId="503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3895048399" sldId="504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511547225" sldId="505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629059939" sldId="506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257132026" sldId="507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691775734" sldId="508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482331819" sldId="509"/>
        </pc:sldMkLst>
      </pc:sldChg>
      <pc:sldChg chg="del ord">
        <pc:chgData name="Glen Jones" userId="e846aaca-4b24-4b13-b0d0-f2308e16b284" providerId="ADAL" clId="{ED47ACC3-9597-4D89-A1DC-43CF280EF274}" dt="2026-01-15T14:00:05.732" v="218" actId="47"/>
        <pc:sldMkLst>
          <pc:docMk/>
          <pc:sldMk cId="2939467586" sldId="510"/>
        </pc:sldMkLst>
      </pc:sldChg>
      <pc:sldChg chg="del">
        <pc:chgData name="Glen Jones" userId="e846aaca-4b24-4b13-b0d0-f2308e16b284" providerId="ADAL" clId="{ED47ACC3-9597-4D89-A1DC-43CF280EF274}" dt="2026-01-15T14:00:05.732" v="218" actId="47"/>
        <pc:sldMkLst>
          <pc:docMk/>
          <pc:sldMk cId="3993261368" sldId="511"/>
        </pc:sldMkLst>
      </pc:sldChg>
      <pc:sldChg chg="delSp del">
        <pc:chgData name="Glen Jones" userId="e846aaca-4b24-4b13-b0d0-f2308e16b284" providerId="ADAL" clId="{ED47ACC3-9597-4D89-A1DC-43CF280EF274}" dt="2026-01-14T14:32:28.920" v="216" actId="47"/>
        <pc:sldMkLst>
          <pc:docMk/>
          <pc:sldMk cId="2563111602" sldId="512"/>
        </pc:sldMkLst>
        <pc:picChg chg="del">
          <ac:chgData name="Glen Jones" userId="e846aaca-4b24-4b13-b0d0-f2308e16b284" providerId="ADAL" clId="{ED47ACC3-9597-4D89-A1DC-43CF280EF274}" dt="2026-01-14T14:31:49.376" v="202" actId="21"/>
          <ac:picMkLst>
            <pc:docMk/>
            <pc:sldMk cId="2563111602" sldId="512"/>
            <ac:picMk id="2" creationId="{2344D849-D1DC-E3A3-AD13-2927545D2359}"/>
          </ac:picMkLst>
        </pc:picChg>
      </pc:sldChg>
      <pc:sldChg chg="modSp mod">
        <pc:chgData name="Glen Jones" userId="e846aaca-4b24-4b13-b0d0-f2308e16b284" providerId="ADAL" clId="{ED47ACC3-9597-4D89-A1DC-43CF280EF274}" dt="2026-01-14T11:27:43.584" v="65" actId="20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mod">
        <pc:chgData name="Glen Jones" userId="e846aaca-4b24-4b13-b0d0-f2308e16b284" providerId="ADAL" clId="{ED47ACC3-9597-4D89-A1DC-43CF280EF274}" dt="2026-01-14T11:28:27.044" v="90" actId="20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mod">
        <pc:chgData name="Glen Jones" userId="e846aaca-4b24-4b13-b0d0-f2308e16b284" providerId="ADAL" clId="{ED47ACC3-9597-4D89-A1DC-43CF280EF274}" dt="2026-01-14T11:29:08.666" v="100" actId="20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mod">
        <pc:chgData name="Glen Jones" userId="e846aaca-4b24-4b13-b0d0-f2308e16b284" providerId="ADAL" clId="{ED47ACC3-9597-4D89-A1DC-43CF280EF274}" dt="2026-01-14T11:29:17.184" v="101" actId="20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3812020744" sldId="538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1617769499" sldId="539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3014603248" sldId="540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799594242" sldId="541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819522156" sldId="542"/>
        </pc:sldMkLst>
      </pc:sldChg>
      <pc:sldChg chg="add del">
        <pc:chgData name="Glen Jones" userId="e846aaca-4b24-4b13-b0d0-f2308e16b284" providerId="ADAL" clId="{ED47ACC3-9597-4D89-A1DC-43CF280EF274}" dt="2026-01-15T14:00:05.732" v="218" actId="47"/>
        <pc:sldMkLst>
          <pc:docMk/>
          <pc:sldMk cId="4214612519" sldId="543"/>
        </pc:sldMkLst>
      </pc:sldChg>
      <pc:sldChg chg="modSp add del mod">
        <pc:chgData name="Glen Jones" userId="e846aaca-4b24-4b13-b0d0-f2308e16b284" providerId="ADAL" clId="{ED47ACC3-9597-4D89-A1DC-43CF280EF274}" dt="2026-01-15T14:00:05.732" v="218" actId="4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4:30:11.093" v="185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mod">
        <pc:chgData name="Glen Jones" userId="e846aaca-4b24-4b13-b0d0-f2308e16b284" providerId="ADAL" clId="{ED47ACC3-9597-4D89-A1DC-43CF280EF274}" dt="2026-01-14T11:25:50.876" v="55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mod">
        <pc:chgData name="Glen Jones" userId="e846aaca-4b24-4b13-b0d0-f2308e16b284" providerId="ADAL" clId="{ED47ACC3-9597-4D89-A1DC-43CF280EF274}" dt="2026-01-14T11:25:59.814" v="58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5T14:00:02.062" v="21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add mod">
          <ac:chgData name="Glen Jones" userId="e846aaca-4b24-4b13-b0d0-f2308e16b284" providerId="ADAL" clId="{ED47ACC3-9597-4D89-A1DC-43CF280EF274}" dt="2026-01-15T14:00:02.062" v="217"/>
          <ac:spMkLst>
            <pc:docMk/>
            <pc:sldMk cId="2002509254" sldId="547"/>
            <ac:spMk id="12" creationId="{FA98C653-BD34-3594-3AE4-0F341CBEF8F4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28:41.850" v="95" actId="20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1:29:27.389" v="103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mod">
        <pc:chgData name="Glen Jones" userId="e846aaca-4b24-4b13-b0d0-f2308e16b284" providerId="ADAL" clId="{ED47ACC3-9597-4D89-A1DC-43CF280EF274}" dt="2026-01-14T11:29:46.978" v="109" actId="20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mod">
        <pc:chgData name="Glen Jones" userId="e846aaca-4b24-4b13-b0d0-f2308e16b284" providerId="ADAL" clId="{ED47ACC3-9597-4D89-A1DC-43CF280EF274}" dt="2026-01-14T11:29:54.245" v="113" actId="20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mod">
        <pc:chgData name="Glen Jones" userId="e846aaca-4b24-4b13-b0d0-f2308e16b284" providerId="ADAL" clId="{ED47ACC3-9597-4D89-A1DC-43CF280EF274}" dt="2026-01-14T11:30:05.634" v="117" actId="20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mod">
        <pc:chgData name="Glen Jones" userId="e846aaca-4b24-4b13-b0d0-f2308e16b284" providerId="ADAL" clId="{ED47ACC3-9597-4D89-A1DC-43CF280EF274}" dt="2026-01-14T11:30:12.126" v="121" actId="20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mod">
        <pc:chgData name="Glen Jones" userId="e846aaca-4b24-4b13-b0d0-f2308e16b284" providerId="ADAL" clId="{ED47ACC3-9597-4D89-A1DC-43CF280EF274}" dt="2026-01-14T11:30:19.834" v="124" actId="20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5D1-3F18-CA23-03DE-2121605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F7B35C-CCE9-0D7D-478B-B75B9954B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5748B-8B95-E448-E454-7D7252C536A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07FEB-50DA-F526-78DC-40B644B697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8C81E-FF0F-4516-5845-2B447AD606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79D0D9-C35C-8464-1532-5287CD6C22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8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968A-2211-D14D-E34B-FA64FC7F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945F34-317C-523E-915E-69A52757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08F9A-9361-9CB7-A20A-D29EE4B07A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EB5AC4-0124-14F5-62EC-2A94944AF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0FBBE8-2DB0-B8D7-CA3A-44F9F61822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343AD3-7EAA-C8D6-DDD9-F8CEE6E80F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63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ADEC-9B58-48BB-0AF7-B188DB06F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1A29-F81B-AF3F-986D-2635B7263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9E001B-7005-3E6A-3BD7-7B6A5BEB9E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D29AA-9E05-9B7A-999B-6CEB867C61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4E12D1-6C13-2B41-723C-1D551232916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46D9B8-6721-37B1-AF03-97C6D33A49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9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BD33-320A-244A-0F9A-14024AE9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BD880D-C4F8-FFC5-7FB9-FF436089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A04A0F-4BF2-748D-BBD1-E35EEB3198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A36B3-5A7E-65C1-603A-69456EC5DA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1E6938-71F6-E763-A2CD-C68522E0164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F7D378-F62E-AED3-FDD0-40D93069D5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82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7B603-F2EF-43C0-E4ED-84F8FB8D754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92700-5EB9-3791-B16C-3F69D069C71B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D823A-1A60-6064-ACAB-E4B022ADE34D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2ECAB-92A7-5F85-6CED-10545EAED471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764531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fiercely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887543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15978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natural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3598497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6819" y="262026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108248" y="268998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FA98C653-BD34-3594-3AE4-0F341CBEF8F4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E9B0C-628D-1E56-90E7-21E8D3DD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6DFBBA-3C07-1821-E291-BCB437F44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460E0C-35E1-1B02-8429-3E01832EFB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5CD97-6E58-F450-5E3A-9B17BAD002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CAD51B-0A97-1629-C71C-9A2C9DDBA74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EBE3E4-12DB-3847-28D8-5591FAE7E7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0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Microsoft Office PowerPoint</Application>
  <PresentationFormat>Widescreen</PresentationFormat>
  <Paragraphs>231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2026-01-15T14:00:07Z</dcterms:modified>
</cp:coreProperties>
</file>