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90" r:id="rId2"/>
    <p:sldId id="433" r:id="rId3"/>
    <p:sldId id="513" r:id="rId4"/>
    <p:sldId id="514" r:id="rId5"/>
    <p:sldId id="548" r:id="rId6"/>
    <p:sldId id="515" r:id="rId7"/>
    <p:sldId id="516" r:id="rId8"/>
    <p:sldId id="549" r:id="rId9"/>
    <p:sldId id="550" r:id="rId10"/>
    <p:sldId id="551" r:id="rId11"/>
    <p:sldId id="552" r:id="rId12"/>
    <p:sldId id="553" r:id="rId13"/>
    <p:sldId id="554" r:id="rId14"/>
    <p:sldId id="468" r:id="rId15"/>
    <p:sldId id="445" r:id="rId16"/>
    <p:sldId id="446" r:id="rId17"/>
    <p:sldId id="447" r:id="rId18"/>
    <p:sldId id="545" r:id="rId19"/>
    <p:sldId id="546" r:id="rId20"/>
    <p:sldId id="547" r:id="rId21"/>
    <p:sldId id="486" r:id="rId22"/>
    <p:sldId id="536" r:id="rId23"/>
    <p:sldId id="537" r:id="rId24"/>
    <p:sldId id="538" r:id="rId25"/>
    <p:sldId id="539" r:id="rId26"/>
    <p:sldId id="540" r:id="rId27"/>
    <p:sldId id="541" r:id="rId28"/>
    <p:sldId id="542" r:id="rId29"/>
    <p:sldId id="543" r:id="rId30"/>
    <p:sldId id="544" r:id="rId31"/>
    <p:sldId id="398" r:id="rId32"/>
    <p:sldId id="479" r:id="rId33"/>
    <p:sldId id="413" r:id="rId34"/>
    <p:sldId id="465" r:id="rId35"/>
    <p:sldId id="481" r:id="rId36"/>
    <p:sldId id="437" r:id="rId37"/>
    <p:sldId id="438" r:id="rId38"/>
    <p:sldId id="439" r:id="rId39"/>
    <p:sldId id="440" r:id="rId40"/>
    <p:sldId id="496" r:id="rId41"/>
    <p:sldId id="497" r:id="rId42"/>
    <p:sldId id="498" r:id="rId43"/>
    <p:sldId id="441" r:id="rId44"/>
    <p:sldId id="442" r:id="rId45"/>
    <p:sldId id="499" r:id="rId46"/>
    <p:sldId id="500" r:id="rId47"/>
    <p:sldId id="501" r:id="rId48"/>
    <p:sldId id="502" r:id="rId49"/>
    <p:sldId id="509" r:id="rId50"/>
    <p:sldId id="510" r:id="rId51"/>
    <p:sldId id="482" r:id="rId52"/>
    <p:sldId id="444" r:id="rId53"/>
    <p:sldId id="483" r:id="rId54"/>
    <p:sldId id="484" r:id="rId55"/>
    <p:sldId id="505" r:id="rId56"/>
    <p:sldId id="506" r:id="rId57"/>
    <p:sldId id="507" r:id="rId58"/>
    <p:sldId id="508" r:id="rId59"/>
    <p:sldId id="503" r:id="rId60"/>
    <p:sldId id="504" r:id="rId61"/>
    <p:sldId id="478" r:id="rId62"/>
    <p:sldId id="511" r:id="rId63"/>
    <p:sldId id="480" r:id="rId64"/>
    <p:sldId id="385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E8C6C-82D5-4040-857D-6BBF9941BEA5}" v="36" dt="2026-01-14T11:44:58.103"/>
    <p1510:client id="{C909D2F9-5C25-4747-8FD4-755E02BDCADB}" v="9" dt="2026-01-14T14:32:14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83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1-14T14:32:28.920" v="216" actId="47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mod">
        <pc:chgData name="Glen Jones" userId="e846aaca-4b24-4b13-b0d0-f2308e16b284" providerId="ADAL" clId="{ED47ACC3-9597-4D89-A1DC-43CF280EF274}" dt="2026-01-14T11:45:25.789" v="162" actId="790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4176986684" sldId="413"/>
        </pc:sldMkLst>
      </pc:sldChg>
      <pc:sldChg chg="modSp">
        <pc:chgData name="Glen Jones" userId="e846aaca-4b24-4b13-b0d0-f2308e16b284" providerId="ADAL" clId="{ED47ACC3-9597-4D89-A1DC-43CF280EF274}" dt="2026-01-14T11:27:32.053" v="63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90931477" sldId="437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54122617" sldId="438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715002870" sldId="439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789939820" sldId="440"/>
        </pc:sldMkLst>
      </pc:sldChg>
      <pc:sldChg chg="add ord">
        <pc:chgData name="Glen Jones" userId="e846aaca-4b24-4b13-b0d0-f2308e16b284" providerId="ADAL" clId="{ED47ACC3-9597-4D89-A1DC-43CF280EF274}" dt="2026-01-14T14:30:57.719" v="191"/>
        <pc:sldMkLst>
          <pc:docMk/>
          <pc:sldMk cId="2373258804" sldId="441"/>
        </pc:sldMkLst>
      </pc:sldChg>
      <pc:sldChg chg="add ord">
        <pc:chgData name="Glen Jones" userId="e846aaca-4b24-4b13-b0d0-f2308e16b284" providerId="ADAL" clId="{ED47ACC3-9597-4D89-A1DC-43CF280EF274}" dt="2026-01-14T14:30:57.719" v="191"/>
        <pc:sldMkLst>
          <pc:docMk/>
          <pc:sldMk cId="3289701193" sldId="442"/>
        </pc:sldMkLst>
      </pc:sldChg>
      <pc:sldChg chg="add ord">
        <pc:chgData name="Glen Jones" userId="e846aaca-4b24-4b13-b0d0-f2308e16b284" providerId="ADAL" clId="{ED47ACC3-9597-4D89-A1DC-43CF280EF274}" dt="2026-01-14T14:31:03.152" v="193"/>
        <pc:sldMkLst>
          <pc:docMk/>
          <pc:sldMk cId="3781783982" sldId="444"/>
        </pc:sldMkLst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mod">
        <pc:chgData name="Glen Jones" userId="e846aaca-4b24-4b13-b0d0-f2308e16b284" providerId="ADAL" clId="{ED47ACC3-9597-4D89-A1DC-43CF280EF274}" dt="2026-01-14T11:25:31.214" v="52" actId="2057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25:22.224" v="42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027895006" sldId="478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3067653396" sldId="479"/>
        </pc:sldMkLst>
      </pc:sldChg>
      <pc:sldChg chg="addSp modSp add mod ord">
        <pc:chgData name="Glen Jones" userId="e846aaca-4b24-4b13-b0d0-f2308e16b284" providerId="ADAL" clId="{ED47ACC3-9597-4D89-A1DC-43CF280EF274}" dt="2026-01-14T14:32:24.468" v="215" actId="6549"/>
        <pc:sldMkLst>
          <pc:docMk/>
          <pc:sldMk cId="1225002091" sldId="480"/>
        </pc:sldMkLst>
        <pc:spChg chg="mod">
          <ac:chgData name="Glen Jones" userId="e846aaca-4b24-4b13-b0d0-f2308e16b284" providerId="ADAL" clId="{ED47ACC3-9597-4D89-A1DC-43CF280EF274}" dt="2026-01-14T14:32:24.468" v="215" actId="6549"/>
          <ac:spMkLst>
            <pc:docMk/>
            <pc:sldMk cId="1225002091" sldId="480"/>
            <ac:spMk id="13" creationId="{88567A93-ADC7-85B2-9022-F5E45485BD4D}"/>
          </ac:spMkLst>
        </pc:spChg>
        <pc:picChg chg="add mod">
          <ac:chgData name="Glen Jones" userId="e846aaca-4b24-4b13-b0d0-f2308e16b284" providerId="ADAL" clId="{ED47ACC3-9597-4D89-A1DC-43CF280EF274}" dt="2026-01-14T14:32:14.128" v="211" actId="1076"/>
          <ac:picMkLst>
            <pc:docMk/>
            <pc:sldMk cId="1225002091" sldId="480"/>
            <ac:picMk id="2" creationId="{2344D849-D1DC-E3A3-AD13-2927545D2359}"/>
          </ac:picMkLst>
        </pc:picChg>
        <pc:picChg chg="mod">
          <ac:chgData name="Glen Jones" userId="e846aaca-4b24-4b13-b0d0-f2308e16b284" providerId="ADAL" clId="{ED47ACC3-9597-4D89-A1DC-43CF280EF274}" dt="2026-01-14T14:32:10.637" v="210" actId="1076"/>
          <ac:picMkLst>
            <pc:docMk/>
            <pc:sldMk cId="1225002091" sldId="480"/>
            <ac:picMk id="1026" creationId="{0F603D54-9803-4929-4211-764696D34213}"/>
          </ac:picMkLst>
        </pc:picChg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96275698" sldId="481"/>
        </pc:sldMkLst>
      </pc:sldChg>
      <pc:sldChg chg="add ord">
        <pc:chgData name="Glen Jones" userId="e846aaca-4b24-4b13-b0d0-f2308e16b284" providerId="ADAL" clId="{ED47ACC3-9597-4D89-A1DC-43CF280EF274}" dt="2026-01-14T14:31:03.152" v="193"/>
        <pc:sldMkLst>
          <pc:docMk/>
          <pc:sldMk cId="1844737360" sldId="482"/>
        </pc:sldMkLst>
      </pc:sldChg>
      <pc:sldChg chg="add ord">
        <pc:chgData name="Glen Jones" userId="e846aaca-4b24-4b13-b0d0-f2308e16b284" providerId="ADAL" clId="{ED47ACC3-9597-4D89-A1DC-43CF280EF274}" dt="2026-01-14T14:31:08.127" v="195"/>
        <pc:sldMkLst>
          <pc:docMk/>
          <pc:sldMk cId="3201393293" sldId="483"/>
        </pc:sldMkLst>
      </pc:sldChg>
      <pc:sldChg chg="add ord">
        <pc:chgData name="Glen Jones" userId="e846aaca-4b24-4b13-b0d0-f2308e16b284" providerId="ADAL" clId="{ED47ACC3-9597-4D89-A1DC-43CF280EF274}" dt="2026-01-14T14:31:08.127" v="195"/>
        <pc:sldMkLst>
          <pc:docMk/>
          <pc:sldMk cId="2305225557" sldId="48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2614712227" sldId="496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3713126546" sldId="497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1608042320" sldId="498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850165321" sldId="499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222229783" sldId="500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984984547" sldId="501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400857481" sldId="502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3586063246" sldId="503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3895048399" sldId="504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511547225" sldId="505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629059939" sldId="506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257132026" sldId="507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691775734" sldId="508"/>
        </pc:sldMkLst>
      </pc:sldChg>
      <pc:sldChg chg="ord">
        <pc:chgData name="Glen Jones" userId="e846aaca-4b24-4b13-b0d0-f2308e16b284" providerId="ADAL" clId="{ED47ACC3-9597-4D89-A1DC-43CF280EF274}" dt="2026-01-14T14:31:29.580" v="199"/>
        <pc:sldMkLst>
          <pc:docMk/>
          <pc:sldMk cId="482331819" sldId="509"/>
        </pc:sldMkLst>
      </pc:sldChg>
      <pc:sldChg chg="ord">
        <pc:chgData name="Glen Jones" userId="e846aaca-4b24-4b13-b0d0-f2308e16b284" providerId="ADAL" clId="{ED47ACC3-9597-4D89-A1DC-43CF280EF274}" dt="2026-01-14T14:31:29.580" v="199"/>
        <pc:sldMkLst>
          <pc:docMk/>
          <pc:sldMk cId="2939467586" sldId="510"/>
        </pc:sldMkLst>
      </pc:sldChg>
      <pc:sldChg chg="delSp del">
        <pc:chgData name="Glen Jones" userId="e846aaca-4b24-4b13-b0d0-f2308e16b284" providerId="ADAL" clId="{ED47ACC3-9597-4D89-A1DC-43CF280EF274}" dt="2026-01-14T14:32:28.920" v="216" actId="47"/>
        <pc:sldMkLst>
          <pc:docMk/>
          <pc:sldMk cId="2563111602" sldId="512"/>
        </pc:sldMkLst>
        <pc:picChg chg="del">
          <ac:chgData name="Glen Jones" userId="e846aaca-4b24-4b13-b0d0-f2308e16b284" providerId="ADAL" clId="{ED47ACC3-9597-4D89-A1DC-43CF280EF274}" dt="2026-01-14T14:31:49.376" v="202" actId="21"/>
          <ac:picMkLst>
            <pc:docMk/>
            <pc:sldMk cId="2563111602" sldId="512"/>
            <ac:picMk id="2" creationId="{2344D849-D1DC-E3A3-AD13-2927545D2359}"/>
          </ac:picMkLst>
        </pc:picChg>
      </pc:sldChg>
      <pc:sldChg chg="modSp mod">
        <pc:chgData name="Glen Jones" userId="e846aaca-4b24-4b13-b0d0-f2308e16b284" providerId="ADAL" clId="{ED47ACC3-9597-4D89-A1DC-43CF280EF274}" dt="2026-01-14T11:27:43.584" v="65" actId="20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mod">
        <pc:chgData name="Glen Jones" userId="e846aaca-4b24-4b13-b0d0-f2308e16b284" providerId="ADAL" clId="{ED47ACC3-9597-4D89-A1DC-43CF280EF274}" dt="2026-01-14T11:28:27.044" v="90" actId="20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mod">
        <pc:chgData name="Glen Jones" userId="e846aaca-4b24-4b13-b0d0-f2308e16b284" providerId="ADAL" clId="{ED47ACC3-9597-4D89-A1DC-43CF280EF274}" dt="2026-01-14T11:29:08.666" v="100" actId="20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mod">
        <pc:chgData name="Glen Jones" userId="e846aaca-4b24-4b13-b0d0-f2308e16b284" providerId="ADAL" clId="{ED47ACC3-9597-4D89-A1DC-43CF280EF274}" dt="2026-01-14T11:29:17.184" v="101" actId="20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4:30:11.093" v="185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4:30:11.093" v="185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mod">
        <pc:chgData name="Glen Jones" userId="e846aaca-4b24-4b13-b0d0-f2308e16b284" providerId="ADAL" clId="{ED47ACC3-9597-4D89-A1DC-43CF280EF274}" dt="2026-01-14T11:25:50.876" v="55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mod">
        <pc:chgData name="Glen Jones" userId="e846aaca-4b24-4b13-b0d0-f2308e16b284" providerId="ADAL" clId="{ED47ACC3-9597-4D89-A1DC-43CF280EF274}" dt="2026-01-14T11:25:59.814" v="58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modSp add mod">
        <pc:chgData name="Glen Jones" userId="e846aaca-4b24-4b13-b0d0-f2308e16b284" providerId="ADAL" clId="{ED47ACC3-9597-4D89-A1DC-43CF280EF274}" dt="2026-01-14T11:26:12.564" v="61" actId="1076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28:41.850" v="95" actId="20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1:29:27.389" v="103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mod">
        <pc:chgData name="Glen Jones" userId="e846aaca-4b24-4b13-b0d0-f2308e16b284" providerId="ADAL" clId="{ED47ACC3-9597-4D89-A1DC-43CF280EF274}" dt="2026-01-14T11:29:46.978" v="109" actId="20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mod">
        <pc:chgData name="Glen Jones" userId="e846aaca-4b24-4b13-b0d0-f2308e16b284" providerId="ADAL" clId="{ED47ACC3-9597-4D89-A1DC-43CF280EF274}" dt="2026-01-14T11:29:54.245" v="113" actId="20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mod">
        <pc:chgData name="Glen Jones" userId="e846aaca-4b24-4b13-b0d0-f2308e16b284" providerId="ADAL" clId="{ED47ACC3-9597-4D89-A1DC-43CF280EF274}" dt="2026-01-14T11:30:05.634" v="117" actId="20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mod">
        <pc:chgData name="Glen Jones" userId="e846aaca-4b24-4b13-b0d0-f2308e16b284" providerId="ADAL" clId="{ED47ACC3-9597-4D89-A1DC-43CF280EF274}" dt="2026-01-14T11:30:12.126" v="121" actId="20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mod">
        <pc:chgData name="Glen Jones" userId="e846aaca-4b24-4b13-b0d0-f2308e16b284" providerId="ADAL" clId="{ED47ACC3-9597-4D89-A1DC-43CF280EF274}" dt="2026-01-14T11:30:19.834" v="124" actId="20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D5D1-3F18-CA23-03DE-2121605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F7B35C-CCE9-0D7D-478B-B75B9954B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5748B-8B95-E448-E454-7D7252C536A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07FEB-50DA-F526-78DC-40B644B697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8C81E-FF0F-4516-5845-2B447AD606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79D0D9-C35C-8464-1532-5287CD6C22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38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5968A-2211-D14D-E34B-FA64FC7F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945F34-317C-523E-915E-69A52757D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508F9A-9361-9CB7-A20A-D29EE4B07A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EB5AC4-0124-14F5-62EC-2A94944AF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0FBBE8-2DB0-B8D7-CA3A-44F9F61822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343AD3-7EAA-C8D6-DDD9-F8CEE6E80F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763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DADEC-9B58-48BB-0AF7-B188DB06F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1A29-F81B-AF3F-986D-2635B7263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9E001B-7005-3E6A-3BD7-7B6A5BEB9E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9D29AA-9E05-9B7A-999B-6CEB867C61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4E12D1-6C13-2B41-723C-1D551232916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46D9B8-6721-37B1-AF03-97C6D33A49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9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BD33-320A-244A-0F9A-14024AE9C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BD880D-C4F8-FFC5-7FB9-FF4360897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A04A0F-4BF2-748D-BBD1-E35EEB3198C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A36B3-5A7E-65C1-603A-69456EC5DA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1E6938-71F6-E763-A2CD-C68522E0164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F7D378-F62E-AED3-FDD0-40D93069D5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282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7B603-F2EF-43C0-E4ED-84F8FB8D754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992700-5EB9-3791-B16C-3F69D069C71B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9D823A-1A60-6064-ACAB-E4B022ADE34D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2ECAB-92A7-5F85-6CED-10545EAED471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764531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fiercely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887543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15978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natural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3598497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6819" y="262026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108248" y="268998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and they’re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your/you’re</a:t>
            </a:r>
            <a:br>
              <a:rPr lang="en-GB" sz="2400" dirty="0"/>
            </a:br>
            <a:r>
              <a:rPr lang="en-GB" sz="2400" dirty="0"/>
              <a:t>and there/their/they’re!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or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673699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3302635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“You’re” is short for “you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4589780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676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there, their and they’re?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147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or they’re?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491653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293854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“They’re” is short for “they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5083971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things!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2E5232-868C-D956-E8C7-425BCE87B4CB}"/>
              </a:ext>
            </a:extLst>
          </p:cNvPr>
          <p:cNvSpPr txBox="1">
            <a:spLocks/>
          </p:cNvSpPr>
          <p:nvPr/>
        </p:nvSpPr>
        <p:spPr>
          <a:xfrm>
            <a:off x="954233" y="401125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“There” relates to a location.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131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07482" y="307798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their pet?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388985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shows “they” possess it!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5BC530-DD23-1C87-C2A6-4574A1E34DEA}"/>
              </a:ext>
            </a:extLst>
          </p:cNvPr>
          <p:cNvSpPr txBox="1">
            <a:spLocks/>
          </p:cNvSpPr>
          <p:nvPr/>
        </p:nvSpPr>
        <p:spPr>
          <a:xfrm>
            <a:off x="407482" y="49230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live over there.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E239880-2DED-9067-C8DF-EEA2C776417F}"/>
              </a:ext>
            </a:extLst>
          </p:cNvPr>
          <p:cNvSpPr txBox="1">
            <a:spLocks/>
          </p:cNvSpPr>
          <p:nvPr/>
        </p:nvSpPr>
        <p:spPr>
          <a:xfrm>
            <a:off x="407482" y="5734963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“there” relates to a location.</a:t>
            </a:r>
          </a:p>
        </p:txBody>
      </p:sp>
    </p:spTree>
    <p:extLst>
      <p:ext uri="{BB962C8B-B14F-4D97-AF65-F5344CB8AC3E}">
        <p14:creationId xmlns:p14="http://schemas.microsoft.com/office/powerpoint/2010/main" val="16080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  <p:bldP spid="4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17B641A9-1D57-8CC0-20E3-738A5591B2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r="2157"/>
          <a:stretch/>
        </p:blipFill>
        <p:spPr bwMode="auto">
          <a:xfrm>
            <a:off x="412925" y="253458"/>
            <a:ext cx="4269607" cy="6604542"/>
          </a:xfrm>
          <a:prstGeom prst="round2SameRect">
            <a:avLst>
              <a:gd name="adj1" fmla="val 115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</p:spTree>
    <p:extLst>
      <p:ext uri="{BB962C8B-B14F-4D97-AF65-F5344CB8AC3E}">
        <p14:creationId xmlns:p14="http://schemas.microsoft.com/office/powerpoint/2010/main" val="102789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68E9885A-D809-E274-E964-646FDEF2CB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646444" y="0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2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62F9D-B9AF-B74E-B1F6-552EBD0DA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1C4540FF-4D54-B0EF-106B-873C3428D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0F603D54-9803-4929-4211-764696D342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r="2157"/>
          <a:stretch/>
        </p:blipFill>
        <p:spPr bwMode="auto">
          <a:xfrm>
            <a:off x="412925" y="253458"/>
            <a:ext cx="4269607" cy="6604542"/>
          </a:xfrm>
          <a:prstGeom prst="round2SameRect">
            <a:avLst>
              <a:gd name="adj1" fmla="val 115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8567A93-ADC7-85B2-9022-F5E45485BD4D}"/>
              </a:ext>
            </a:extLst>
          </p:cNvPr>
          <p:cNvSpPr txBox="1">
            <a:spLocks/>
          </p:cNvSpPr>
          <p:nvPr/>
        </p:nvSpPr>
        <p:spPr>
          <a:xfrm>
            <a:off x="9029504" y="126728"/>
            <a:ext cx="2971996" cy="638837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similar script?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Perhaps with one person getting confused?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2344D849-D1DC-E3A3-AD13-2927545D23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4854157" y="126729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0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6756131"/>
              </p:ext>
            </p:extLst>
          </p:nvPr>
        </p:nvGraphicFramePr>
        <p:xfrm>
          <a:off x="252410" y="285749"/>
          <a:ext cx="11687175" cy="5678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983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67792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99390">
                  <a:extLst>
                    <a:ext uri="{9D8B030D-6E8A-4147-A177-3AD203B41FA5}">
                      <a16:colId xmlns:a16="http://schemas.microsoft.com/office/drawing/2014/main" val="1831855561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518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455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Singular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astronaut's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Your or You're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_________ book is on the table.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Your/you’re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Your/you’re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GYour3 , </a:t>
                      </a: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GYouryoure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2211870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There, They're or Their</a:t>
                      </a:r>
                      <a:endParaRPr lang="en-GB" sz="18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________ is a beautiful flower garden in the park.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GThere3</a:t>
                      </a:r>
                      <a:b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495588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E9B0C-628D-1E56-90E7-21E8D3DD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6DFBBA-3C07-1821-E291-BCB437F44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460E0C-35E1-1B02-8429-3E01832EFB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85CD97-6E58-F450-5E3A-9B17BAD002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CAD51B-0A97-1629-C71C-9A2C9DDBA74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EBE3E4-12DB-3847-28D8-5591FAE7E7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30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2273</Words>
  <Application>Microsoft Office PowerPoint</Application>
  <PresentationFormat>Widescreen</PresentationFormat>
  <Paragraphs>436</Paragraphs>
  <Slides>64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Their, there and they’re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2026-01-14T14:32:30Z</dcterms:modified>
</cp:coreProperties>
</file>