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2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  <p:sldId id="274" r:id="rId24"/>
    <p:sldId id="443" r:id="rId25"/>
    <p:sldId id="469" r:id="rId26"/>
    <p:sldId id="416" r:id="rId27"/>
    <p:sldId id="419" r:id="rId28"/>
    <p:sldId id="470" r:id="rId29"/>
    <p:sldId id="471" r:id="rId30"/>
    <p:sldId id="473" r:id="rId31"/>
    <p:sldId id="474" r:id="rId32"/>
    <p:sldId id="475" r:id="rId33"/>
    <p:sldId id="476" r:id="rId34"/>
    <p:sldId id="363" r:id="rId35"/>
    <p:sldId id="378" r:id="rId36"/>
    <p:sldId id="379" r:id="rId37"/>
    <p:sldId id="381" r:id="rId38"/>
    <p:sldId id="380" r:id="rId39"/>
    <p:sldId id="382" r:id="rId40"/>
    <p:sldId id="383" r:id="rId41"/>
    <p:sldId id="384" r:id="rId42"/>
    <p:sldId id="482" r:id="rId43"/>
    <p:sldId id="483" r:id="rId44"/>
    <p:sldId id="472" r:id="rId45"/>
    <p:sldId id="484" r:id="rId46"/>
    <p:sldId id="485" r:id="rId47"/>
    <p:sldId id="486" r:id="rId48"/>
    <p:sldId id="499" r:id="rId49"/>
    <p:sldId id="500" r:id="rId50"/>
    <p:sldId id="501" r:id="rId51"/>
    <p:sldId id="502" r:id="rId52"/>
    <p:sldId id="465" r:id="rId53"/>
    <p:sldId id="503" r:id="rId54"/>
    <p:sldId id="504" r:id="rId55"/>
    <p:sldId id="505" r:id="rId56"/>
    <p:sldId id="506" r:id="rId57"/>
    <p:sldId id="507" r:id="rId58"/>
    <p:sldId id="508" r:id="rId59"/>
    <p:sldId id="509" r:id="rId60"/>
    <p:sldId id="510" r:id="rId61"/>
    <p:sldId id="511" r:id="rId62"/>
    <p:sldId id="512" r:id="rId63"/>
    <p:sldId id="513" r:id="rId64"/>
    <p:sldId id="514" r:id="rId65"/>
    <p:sldId id="515" r:id="rId66"/>
    <p:sldId id="516" r:id="rId67"/>
    <p:sldId id="517" r:id="rId68"/>
    <p:sldId id="518" r:id="rId69"/>
    <p:sldId id="519" r:id="rId70"/>
    <p:sldId id="385" r:id="rId71"/>
  </p:sldIdLst>
  <p:sldSz cx="12192000" cy="6858000"/>
  <p:notesSz cx="6858000" cy="9144000"/>
  <p:embeddedFontLst>
    <p:embeddedFont>
      <p:font typeface="Andika" panose="02000000000000000000" pitchFamily="2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80" dt="2026-01-15T11:14:05.9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3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2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83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viewProps" Target="viewProps.xml"/><Relationship Id="rId8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4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5T11:15:12.025" v="270" actId="1076"/>
      <pc:docMkLst>
        <pc:docMk/>
      </pc:docMkLst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mod">
        <pc:chgData name="Glen Jones" userId="e846aaca-4b24-4b13-b0d0-f2308e16b284" providerId="ADAL" clId="{ED47ACC3-9597-4D89-A1DC-43CF280EF274}" dt="2026-01-15T10:57:45.617" v="15" actId="27636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0:57:56.376" v="21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0:59:39.966" v="51" actId="27636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mod">
        <pc:chgData name="Glen Jones" userId="e846aaca-4b24-4b13-b0d0-f2308e16b284" providerId="ADAL" clId="{ED47ACC3-9597-4D89-A1DC-43CF280EF274}" dt="2026-01-15T11:11:45.167" v="165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mod">
        <pc:chgData name="Glen Jones" userId="e846aaca-4b24-4b13-b0d0-f2308e16b284" providerId="ADAL" clId="{ED47ACC3-9597-4D89-A1DC-43CF280EF274}" dt="2026-01-15T11:02:19.209" v="133" actId="20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mod">
        <pc:chgData name="Glen Jones" userId="e846aaca-4b24-4b13-b0d0-f2308e16b284" providerId="ADAL" clId="{ED47ACC3-9597-4D89-A1DC-43CF280EF274}" dt="2026-01-15T11:02:30.853" v="134" actId="20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mod">
        <pc:chgData name="Glen Jones" userId="e846aaca-4b24-4b13-b0d0-f2308e16b284" providerId="ADAL" clId="{ED47ACC3-9597-4D89-A1DC-43CF280EF274}" dt="2026-01-15T11:02:40.260" v="135" actId="20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mod">
        <pc:chgData name="Glen Jones" userId="e846aaca-4b24-4b13-b0d0-f2308e16b284" providerId="ADAL" clId="{ED47ACC3-9597-4D89-A1DC-43CF280EF274}" dt="2026-01-15T11:02:48.854" v="136" actId="20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1:13:16.825" v="216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add mod">
        <pc:chgData name="Glen Jones" userId="e846aaca-4b24-4b13-b0d0-f2308e16b284" providerId="ADAL" clId="{ED47ACC3-9597-4D89-A1DC-43CF280EF274}" dt="2026-01-15T10:59:59.303" v="55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1:12:16.772" v="176" actId="1076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1:12:30.400" v="178" actId="1076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1:12:53.614" v="208" actId="2057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1:13:36.924" v="23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1:15:12.025" v="270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mod">
        <pc:chgData name="Glen Jones" userId="e846aaca-4b24-4b13-b0d0-f2308e16b284" providerId="ADAL" clId="{ED47ACC3-9597-4D89-A1DC-43CF280EF274}" dt="2026-01-15T11:00:17.762" v="68" actId="5793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mod">
        <pc:chgData name="Glen Jones" userId="e846aaca-4b24-4b13-b0d0-f2308e16b284" providerId="ADAL" clId="{ED47ACC3-9597-4D89-A1DC-43CF280EF274}" dt="2026-01-15T11:00:24.610" v="72" actId="20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mod">
        <pc:chgData name="Glen Jones" userId="e846aaca-4b24-4b13-b0d0-f2308e16b284" providerId="ADAL" clId="{ED47ACC3-9597-4D89-A1DC-43CF280EF274}" dt="2026-01-15T11:00:45.262" v="89" actId="400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mod">
        <pc:chgData name="Glen Jones" userId="e846aaca-4b24-4b13-b0d0-f2308e16b284" providerId="ADAL" clId="{ED47ACC3-9597-4D89-A1DC-43CF280EF274}" dt="2026-01-15T11:00:49.976" v="91" actId="2057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mod">
        <pc:chgData name="Glen Jones" userId="e846aaca-4b24-4b13-b0d0-f2308e16b284" providerId="ADAL" clId="{ED47ACC3-9597-4D89-A1DC-43CF280EF274}" dt="2026-01-15T11:01:47.773" v="128" actId="20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">
        <pc:chgData name="Glen Jones" userId="e846aaca-4b24-4b13-b0d0-f2308e16b284" providerId="ADAL" clId="{ED47ACC3-9597-4D89-A1DC-43CF280EF274}" dt="2026-01-15T11:13:23.192" v="217"/>
        <pc:sldMkLst>
          <pc:docMk/>
          <pc:sldMk cId="2206835003" sldId="53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2">
        <p:fade/>
      </p:transition>
    </mc:Choice>
    <mc:Fallback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2900</Words>
  <Application>Microsoft Office PowerPoint</Application>
  <PresentationFormat>Widescreen</PresentationFormat>
  <Paragraphs>588</Paragraphs>
  <Slides>70</Slides>
  <Notes>12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2026-01-15T11:15:15Z</dcterms:modified>
</cp:coreProperties>
</file>