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8"/>
  </p:notesMasterIdLst>
  <p:sldIdLst>
    <p:sldId id="390" r:id="rId2"/>
    <p:sldId id="274" r:id="rId3"/>
    <p:sldId id="443" r:id="rId4"/>
    <p:sldId id="469" r:id="rId5"/>
    <p:sldId id="416" r:id="rId6"/>
    <p:sldId id="419" r:id="rId7"/>
    <p:sldId id="470" r:id="rId8"/>
    <p:sldId id="471" r:id="rId9"/>
    <p:sldId id="473" r:id="rId10"/>
    <p:sldId id="474" r:id="rId11"/>
    <p:sldId id="475" r:id="rId12"/>
    <p:sldId id="476" r:id="rId13"/>
    <p:sldId id="363" r:id="rId14"/>
    <p:sldId id="378" r:id="rId15"/>
    <p:sldId id="379" r:id="rId16"/>
    <p:sldId id="381" r:id="rId17"/>
    <p:sldId id="380" r:id="rId18"/>
    <p:sldId id="382" r:id="rId19"/>
    <p:sldId id="383" r:id="rId20"/>
    <p:sldId id="384" r:id="rId21"/>
    <p:sldId id="482" r:id="rId22"/>
    <p:sldId id="483" r:id="rId23"/>
    <p:sldId id="472" r:id="rId24"/>
    <p:sldId id="484" r:id="rId25"/>
    <p:sldId id="485" r:id="rId26"/>
    <p:sldId id="486" r:id="rId27"/>
    <p:sldId id="499" r:id="rId28"/>
    <p:sldId id="500" r:id="rId29"/>
    <p:sldId id="501" r:id="rId30"/>
    <p:sldId id="502" r:id="rId31"/>
    <p:sldId id="465" r:id="rId32"/>
    <p:sldId id="503" r:id="rId33"/>
    <p:sldId id="504" r:id="rId34"/>
    <p:sldId id="505" r:id="rId35"/>
    <p:sldId id="506" r:id="rId36"/>
    <p:sldId id="507" r:id="rId37"/>
  </p:sldIdLst>
  <p:sldSz cx="12192000" cy="6858000"/>
  <p:notesSz cx="6858000" cy="9144000"/>
  <p:embeddedFontLst>
    <p:embeddedFont>
      <p:font typeface="Andika" panose="02000000000000000000" pitchFamily="2" charset="0"/>
      <p:regular r:id="rId39"/>
      <p:bold r:id="rId40"/>
      <p:italic r:id="rId41"/>
      <p:boldItalic r:id="rId4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E11848-CA1E-4509-9837-6317AD641913}" v="80" dt="2026-01-15T11:14:05.994"/>
    <p1510:client id="{85071DEE-CE85-4B64-9998-1062D13A1134}" v="1" dt="2026-01-15T14:02:37.03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3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48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1-15T14:02:41.802" v="274" actId="1076"/>
      <pc:docMkLst>
        <pc:docMk/>
      </pc:docMkLst>
      <pc:sldChg chg="del">
        <pc:chgData name="Glen Jones" userId="e846aaca-4b24-4b13-b0d0-f2308e16b284" providerId="ADAL" clId="{ED47ACC3-9597-4D89-A1DC-43CF280EF274}" dt="2026-01-15T14:02:35.481" v="272" actId="47"/>
        <pc:sldMkLst>
          <pc:docMk/>
          <pc:sldMk cId="2138357973" sldId="385"/>
        </pc:sldMkLst>
      </pc:sldChg>
      <pc:sldChg chg="addSp delSp modSp mod">
        <pc:chgData name="Glen Jones" userId="e846aaca-4b24-4b13-b0d0-f2308e16b284" providerId="ADAL" clId="{ED47ACC3-9597-4D89-A1DC-43CF280EF274}" dt="2026-01-15T10:56:49.045" v="4"/>
        <pc:sldMkLst>
          <pc:docMk/>
          <pc:sldMk cId="2515382227" sldId="390"/>
        </pc:sldMkLst>
        <pc:graphicFrameChg chg="del">
          <ac:chgData name="Glen Jones" userId="e846aaca-4b24-4b13-b0d0-f2308e16b284" providerId="ADAL" clId="{ED47ACC3-9597-4D89-A1DC-43CF280EF274}" dt="2026-01-15T10:44:02.506" v="0" actId="478"/>
          <ac:graphicFrameMkLst>
            <pc:docMk/>
            <pc:sldMk cId="2515382227" sldId="390"/>
            <ac:graphicFrameMk id="8" creationId="{9DAB9937-5950-917A-B243-092370F00037}"/>
          </ac:graphicFrameMkLst>
        </pc:graphicFrameChg>
        <pc:picChg chg="add mod">
          <ac:chgData name="Glen Jones" userId="e846aaca-4b24-4b13-b0d0-f2308e16b284" providerId="ADAL" clId="{ED47ACC3-9597-4D89-A1DC-43CF280EF274}" dt="2026-01-15T10:56:49.045" v="4"/>
          <ac:picMkLst>
            <pc:docMk/>
            <pc:sldMk cId="2515382227" sldId="390"/>
            <ac:picMk id="7" creationId="{2681D4E3-8A17-74B2-640B-39CBD3FDA4B9}"/>
          </ac:picMkLst>
        </pc:picChg>
        <pc:picChg chg="del">
          <ac:chgData name="Glen Jones" userId="e846aaca-4b24-4b13-b0d0-f2308e16b284" providerId="ADAL" clId="{ED47ACC3-9597-4D89-A1DC-43CF280EF274}" dt="2026-01-15T10:56:48.827" v="3" actId="478"/>
          <ac:picMkLst>
            <pc:docMk/>
            <pc:sldMk cId="2515382227" sldId="390"/>
            <ac:picMk id="10" creationId="{D54D3FF8-31FE-8CAE-B56F-CE723BA05605}"/>
          </ac:picMkLst>
        </pc:picChg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21445646" sldId="418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720433662" sldId="434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309163323" sldId="435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920703650" sldId="436"/>
        </pc:sldMkLst>
      </pc:sldChg>
      <pc:sldChg chg="modSp add del mod">
        <pc:chgData name="Glen Jones" userId="e846aaca-4b24-4b13-b0d0-f2308e16b284" providerId="ADAL" clId="{ED47ACC3-9597-4D89-A1DC-43CF280EF274}" dt="2026-01-15T14:02:27.279" v="271" actId="47"/>
        <pc:sldMkLst>
          <pc:docMk/>
          <pc:sldMk cId="1087946739" sldId="438"/>
        </pc:sldMkLst>
        <pc:spChg chg="mod">
          <ac:chgData name="Glen Jones" userId="e846aaca-4b24-4b13-b0d0-f2308e16b284" providerId="ADAL" clId="{ED47ACC3-9597-4D89-A1DC-43CF280EF274}" dt="2026-01-15T10:57:45.617" v="15" actId="27636"/>
          <ac:spMkLst>
            <pc:docMk/>
            <pc:sldMk cId="1087946739" sldId="438"/>
            <ac:spMk id="2" creationId="{F09DA3C4-4046-512C-C3AE-F2EB0F064141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087946739" sldId="438"/>
            <ac:spMk id="4" creationId="{2FF1DE88-1C4A-15A1-9C34-6AB10E6E4D2E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087946739" sldId="438"/>
            <ac:spMk id="5" creationId="{4C4F029A-5723-72E6-699B-93B10B3A2361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087946739" sldId="438"/>
            <ac:spMk id="6" creationId="{0A651C4F-EEAA-1FAE-F05A-3C0A15257652}"/>
          </ac:spMkLst>
        </pc:spChg>
      </pc:sldChg>
      <pc:sldChg chg="modSp add del mod">
        <pc:chgData name="Glen Jones" userId="e846aaca-4b24-4b13-b0d0-f2308e16b284" providerId="ADAL" clId="{ED47ACC3-9597-4D89-A1DC-43CF280EF274}" dt="2026-01-15T14:02:27.279" v="271" actId="47"/>
        <pc:sldMkLst>
          <pc:docMk/>
          <pc:sldMk cId="3276151756" sldId="439"/>
        </pc:sldMkLst>
        <pc:spChg chg="mod">
          <ac:chgData name="Glen Jones" userId="e846aaca-4b24-4b13-b0d0-f2308e16b284" providerId="ADAL" clId="{ED47ACC3-9597-4D89-A1DC-43CF280EF274}" dt="2026-01-15T10:57:45.625" v="16" actId="27636"/>
          <ac:spMkLst>
            <pc:docMk/>
            <pc:sldMk cId="3276151756" sldId="439"/>
            <ac:spMk id="2" creationId="{E38533F3-A6EA-04B4-4EB4-042052B75528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3276151756" sldId="439"/>
            <ac:spMk id="4" creationId="{DB0DE065-681D-4329-2BAE-2A2392F2EB19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3276151756" sldId="439"/>
            <ac:spMk id="5" creationId="{12FB2EFC-0551-3774-506E-FE82C7A436BB}"/>
          </ac:spMkLst>
        </pc:spChg>
        <pc:spChg chg="mod">
          <ac:chgData name="Glen Jones" userId="e846aaca-4b24-4b13-b0d0-f2308e16b284" providerId="ADAL" clId="{ED47ACC3-9597-4D89-A1DC-43CF280EF274}" dt="2026-01-15T10:57:56.376" v="21" actId="207"/>
          <ac:spMkLst>
            <pc:docMk/>
            <pc:sldMk cId="3276151756" sldId="439"/>
            <ac:spMk id="6" creationId="{40D3399F-596B-695D-4B13-A09278F7F9E9}"/>
          </ac:spMkLst>
        </pc:spChg>
      </pc:sldChg>
      <pc:sldChg chg="modSp add del mod">
        <pc:chgData name="Glen Jones" userId="e846aaca-4b24-4b13-b0d0-f2308e16b284" providerId="ADAL" clId="{ED47ACC3-9597-4D89-A1DC-43CF280EF274}" dt="2026-01-15T14:02:27.279" v="271" actId="47"/>
        <pc:sldMkLst>
          <pc:docMk/>
          <pc:sldMk cId="1587059761" sldId="440"/>
        </pc:sldMkLst>
        <pc:spChg chg="mod">
          <ac:chgData name="Glen Jones" userId="e846aaca-4b24-4b13-b0d0-f2308e16b284" providerId="ADAL" clId="{ED47ACC3-9597-4D89-A1DC-43CF280EF274}" dt="2026-01-15T10:57:45.627" v="17" actId="27636"/>
          <ac:spMkLst>
            <pc:docMk/>
            <pc:sldMk cId="1587059761" sldId="440"/>
            <ac:spMk id="2" creationId="{4CF045D0-E44D-854A-9552-DECD42112284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587059761" sldId="440"/>
            <ac:spMk id="4" creationId="{C90551BA-5A63-8A9E-78C2-E879FAA5F3A9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587059761" sldId="440"/>
            <ac:spMk id="5" creationId="{DC6A7C56-C1F0-992A-42C7-E941A4E9D0A3}"/>
          </ac:spMkLst>
        </pc:spChg>
        <pc:spChg chg="mod">
          <ac:chgData name="Glen Jones" userId="e846aaca-4b24-4b13-b0d0-f2308e16b284" providerId="ADAL" clId="{ED47ACC3-9597-4D89-A1DC-43CF280EF274}" dt="2026-01-15T10:59:39.966" v="51" actId="27636"/>
          <ac:spMkLst>
            <pc:docMk/>
            <pc:sldMk cId="1587059761" sldId="440"/>
            <ac:spMk id="6" creationId="{5BCCA8A9-B596-DE91-B08B-CBB1008E0D2D}"/>
          </ac:spMkLst>
        </pc:spChg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710051792" sldId="442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3036606236" sldId="444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47296163" sldId="445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3301163952" sldId="446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408714602" sldId="447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251807814" sldId="448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812619992" sldId="449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724352771" sldId="450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3875561976" sldId="451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404741697" sldId="452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3857947622" sldId="453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868936875" sldId="454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3288951023" sldId="455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859300771" sldId="456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058903057" sldId="457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835138886" sldId="458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966208023" sldId="459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4217367946" sldId="460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875588515" sldId="466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925505563" sldId="467"/>
        </pc:sldMkLst>
      </pc:sldChg>
      <pc:sldChg chg="modSp add del mod">
        <pc:chgData name="Glen Jones" userId="e846aaca-4b24-4b13-b0d0-f2308e16b284" providerId="ADAL" clId="{ED47ACC3-9597-4D89-A1DC-43CF280EF274}" dt="2026-01-15T14:02:27.279" v="271" actId="47"/>
        <pc:sldMkLst>
          <pc:docMk/>
          <pc:sldMk cId="1054672756" sldId="468"/>
        </pc:sldMkLst>
        <pc:spChg chg="mod">
          <ac:chgData name="Glen Jones" userId="e846aaca-4b24-4b13-b0d0-f2308e16b284" providerId="ADAL" clId="{ED47ACC3-9597-4D89-A1DC-43CF280EF274}" dt="2026-01-15T11:11:29.824" v="158"/>
          <ac:spMkLst>
            <pc:docMk/>
            <pc:sldMk cId="1054672756" sldId="468"/>
            <ac:spMk id="2" creationId="{9506B73C-397E-D746-27A9-40EF73FBA822}"/>
          </ac:spMkLst>
        </pc:spChg>
        <pc:spChg chg="mod">
          <ac:chgData name="Glen Jones" userId="e846aaca-4b24-4b13-b0d0-f2308e16b284" providerId="ADAL" clId="{ED47ACC3-9597-4D89-A1DC-43CF280EF274}" dt="2026-01-15T11:11:37.935" v="161" actId="1076"/>
          <ac:spMkLst>
            <pc:docMk/>
            <pc:sldMk cId="1054672756" sldId="468"/>
            <ac:spMk id="4" creationId="{597CCCC2-E89F-7CB9-848A-84895472A624}"/>
          </ac:spMkLst>
        </pc:spChg>
        <pc:spChg chg="mod">
          <ac:chgData name="Glen Jones" userId="e846aaca-4b24-4b13-b0d0-f2308e16b284" providerId="ADAL" clId="{ED47ACC3-9597-4D89-A1DC-43CF280EF274}" dt="2026-01-15T11:11:34.004" v="159" actId="1076"/>
          <ac:spMkLst>
            <pc:docMk/>
            <pc:sldMk cId="1054672756" sldId="468"/>
            <ac:spMk id="5" creationId="{24FC2617-C38E-E482-4B96-41909C04621E}"/>
          </ac:spMkLst>
        </pc:spChg>
        <pc:spChg chg="mod">
          <ac:chgData name="Glen Jones" userId="e846aaca-4b24-4b13-b0d0-f2308e16b284" providerId="ADAL" clId="{ED47ACC3-9597-4D89-A1DC-43CF280EF274}" dt="2026-01-15T11:11:41.905" v="163" actId="1076"/>
          <ac:spMkLst>
            <pc:docMk/>
            <pc:sldMk cId="1054672756" sldId="468"/>
            <ac:spMk id="8" creationId="{D7ED1473-BCD5-3075-4FD3-711240ACD595}"/>
          </ac:spMkLst>
        </pc:spChg>
        <pc:spChg chg="mod">
          <ac:chgData name="Glen Jones" userId="e846aaca-4b24-4b13-b0d0-f2308e16b284" providerId="ADAL" clId="{ED47ACC3-9597-4D89-A1DC-43CF280EF274}" dt="2026-01-15T11:11:45.167" v="165" actId="14100"/>
          <ac:spMkLst>
            <pc:docMk/>
            <pc:sldMk cId="1054672756" sldId="468"/>
            <ac:spMk id="10" creationId="{C050D0BC-587B-CD65-AA87-A4EEF99EC315}"/>
          </ac:spMkLst>
        </pc:spChg>
        <pc:spChg chg="mod">
          <ac:chgData name="Glen Jones" userId="e846aaca-4b24-4b13-b0d0-f2308e16b284" providerId="ADAL" clId="{ED47ACC3-9597-4D89-A1DC-43CF280EF274}" dt="2026-01-15T11:11:39.042" v="162" actId="1076"/>
          <ac:spMkLst>
            <pc:docMk/>
            <pc:sldMk cId="1054672756" sldId="468"/>
            <ac:spMk id="16" creationId="{919B7F75-8C7B-51D0-BB29-C7A787C12F9C}"/>
          </ac:spMkLst>
        </pc:spChg>
        <pc:picChg chg="mod">
          <ac:chgData name="Glen Jones" userId="e846aaca-4b24-4b13-b0d0-f2308e16b284" providerId="ADAL" clId="{ED47ACC3-9597-4D89-A1DC-43CF280EF274}" dt="2026-01-15T11:10:18.561" v="143" actId="1076"/>
          <ac:picMkLst>
            <pc:docMk/>
            <pc:sldMk cId="1054672756" sldId="468"/>
            <ac:picMk id="3" creationId="{20F58078-3F2A-F0A5-3C6B-18FAAF1B30E9}"/>
          </ac:picMkLst>
        </pc:picChg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1631653566" sldId="477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853248763" sldId="478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295930627" sldId="479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2169664061" sldId="480"/>
        </pc:sldMkLst>
      </pc:sldChg>
      <pc:sldChg chg="del">
        <pc:chgData name="Glen Jones" userId="e846aaca-4b24-4b13-b0d0-f2308e16b284" providerId="ADAL" clId="{ED47ACC3-9597-4D89-A1DC-43CF280EF274}" dt="2026-01-15T10:50:42.635" v="2" actId="47"/>
        <pc:sldMkLst>
          <pc:docMk/>
          <pc:sldMk cId="4226751210" sldId="481"/>
        </pc:sldMkLst>
      </pc:sldChg>
      <pc:sldChg chg="modSp add del mod">
        <pc:chgData name="Glen Jones" userId="e846aaca-4b24-4b13-b0d0-f2308e16b284" providerId="ADAL" clId="{ED47ACC3-9597-4D89-A1DC-43CF280EF274}" dt="2026-01-15T11:00:57.727" v="92" actId="47"/>
        <pc:sldMkLst>
          <pc:docMk/>
          <pc:sldMk cId="3128840612" sldId="487"/>
        </pc:sldMkLst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3128840612" sldId="487"/>
            <ac:spMk id="4" creationId="{F412324F-D698-DD03-6E43-83F09A804029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3128840612" sldId="487"/>
            <ac:spMk id="5" creationId="{8DA4F1D1-45BB-E422-82D2-7292BB3A7BF7}"/>
          </ac:spMkLst>
        </pc:spChg>
        <pc:spChg chg="mod">
          <ac:chgData name="Glen Jones" userId="e846aaca-4b24-4b13-b0d0-f2308e16b284" providerId="ADAL" clId="{ED47ACC3-9597-4D89-A1DC-43CF280EF274}" dt="2026-01-15T10:58:36.160" v="41"/>
          <ac:spMkLst>
            <pc:docMk/>
            <pc:sldMk cId="3128840612" sldId="487"/>
            <ac:spMk id="6" creationId="{44CF98DB-E48F-2017-3B00-7073E517ACA8}"/>
          </ac:spMkLst>
        </pc:spChg>
      </pc:sldChg>
      <pc:sldChg chg="modSp add del mod">
        <pc:chgData name="Glen Jones" userId="e846aaca-4b24-4b13-b0d0-f2308e16b284" providerId="ADAL" clId="{ED47ACC3-9597-4D89-A1DC-43CF280EF274}" dt="2026-01-15T14:02:27.279" v="271" actId="47"/>
        <pc:sldMkLst>
          <pc:docMk/>
          <pc:sldMk cId="2477961378" sldId="488"/>
        </pc:sldMkLst>
        <pc:spChg chg="mod">
          <ac:chgData name="Glen Jones" userId="e846aaca-4b24-4b13-b0d0-f2308e16b284" providerId="ADAL" clId="{ED47ACC3-9597-4D89-A1DC-43CF280EF274}" dt="2026-01-15T11:01:53.731" v="129"/>
          <ac:spMkLst>
            <pc:docMk/>
            <pc:sldMk cId="2477961378" sldId="488"/>
            <ac:spMk id="2" creationId="{5D2130BF-47E9-BF05-A360-7103928A1D37}"/>
          </ac:spMkLst>
        </pc:spChg>
        <pc:spChg chg="mod">
          <ac:chgData name="Glen Jones" userId="e846aaca-4b24-4b13-b0d0-f2308e16b284" providerId="ADAL" clId="{ED47ACC3-9597-4D89-A1DC-43CF280EF274}" dt="2026-01-15T11:02:19.209" v="133" actId="207"/>
          <ac:spMkLst>
            <pc:docMk/>
            <pc:sldMk cId="2477961378" sldId="488"/>
            <ac:spMk id="4" creationId="{2AA8AAB8-2CA3-8DF1-77CC-F68F87D35B2F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2477961378" sldId="488"/>
            <ac:spMk id="5" creationId="{0D991EBC-BDC9-8670-FBEC-61D9D5A2826F}"/>
          </ac:spMkLst>
        </pc:spChg>
        <pc:spChg chg="mod">
          <ac:chgData name="Glen Jones" userId="e846aaca-4b24-4b13-b0d0-f2308e16b284" providerId="ADAL" clId="{ED47ACC3-9597-4D89-A1DC-43CF280EF274}" dt="2026-01-15T10:58:39.050" v="42"/>
          <ac:spMkLst>
            <pc:docMk/>
            <pc:sldMk cId="2477961378" sldId="488"/>
            <ac:spMk id="6" creationId="{1FF6A899-418D-FB51-FF3F-B04F7DEFC7DC}"/>
          </ac:spMkLst>
        </pc:spChg>
      </pc:sldChg>
      <pc:sldChg chg="modSp add del mod">
        <pc:chgData name="Glen Jones" userId="e846aaca-4b24-4b13-b0d0-f2308e16b284" providerId="ADAL" clId="{ED47ACC3-9597-4D89-A1DC-43CF280EF274}" dt="2026-01-15T14:02:27.279" v="271" actId="47"/>
        <pc:sldMkLst>
          <pc:docMk/>
          <pc:sldMk cId="279023637" sldId="489"/>
        </pc:sldMkLst>
        <pc:spChg chg="mod">
          <ac:chgData name="Glen Jones" userId="e846aaca-4b24-4b13-b0d0-f2308e16b284" providerId="ADAL" clId="{ED47ACC3-9597-4D89-A1DC-43CF280EF274}" dt="2026-01-15T11:01:56.674" v="130"/>
          <ac:spMkLst>
            <pc:docMk/>
            <pc:sldMk cId="279023637" sldId="489"/>
            <ac:spMk id="2" creationId="{E3641CB7-7B53-238A-D859-9EDAC2918BC5}"/>
          </ac:spMkLst>
        </pc:spChg>
        <pc:spChg chg="mod">
          <ac:chgData name="Glen Jones" userId="e846aaca-4b24-4b13-b0d0-f2308e16b284" providerId="ADAL" clId="{ED47ACC3-9597-4D89-A1DC-43CF280EF274}" dt="2026-01-15T11:02:30.853" v="134" actId="207"/>
          <ac:spMkLst>
            <pc:docMk/>
            <pc:sldMk cId="279023637" sldId="489"/>
            <ac:spMk id="4" creationId="{80F78CE1-01C3-380E-132F-559283E6810E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279023637" sldId="489"/>
            <ac:spMk id="5" creationId="{3D5F5A7D-42C2-602A-3169-B609C6FD577C}"/>
          </ac:spMkLst>
        </pc:spChg>
        <pc:spChg chg="mod">
          <ac:chgData name="Glen Jones" userId="e846aaca-4b24-4b13-b0d0-f2308e16b284" providerId="ADAL" clId="{ED47ACC3-9597-4D89-A1DC-43CF280EF274}" dt="2026-01-15T10:58:41.772" v="43"/>
          <ac:spMkLst>
            <pc:docMk/>
            <pc:sldMk cId="279023637" sldId="489"/>
            <ac:spMk id="6" creationId="{A7215E8F-08E4-6A7C-3AFB-7FE3BA376C82}"/>
          </ac:spMkLst>
        </pc:spChg>
      </pc:sldChg>
      <pc:sldChg chg="modSp add del mod">
        <pc:chgData name="Glen Jones" userId="e846aaca-4b24-4b13-b0d0-f2308e16b284" providerId="ADAL" clId="{ED47ACC3-9597-4D89-A1DC-43CF280EF274}" dt="2026-01-15T14:02:27.279" v="271" actId="47"/>
        <pc:sldMkLst>
          <pc:docMk/>
          <pc:sldMk cId="1655494792" sldId="490"/>
        </pc:sldMkLst>
        <pc:spChg chg="mod">
          <ac:chgData name="Glen Jones" userId="e846aaca-4b24-4b13-b0d0-f2308e16b284" providerId="ADAL" clId="{ED47ACC3-9597-4D89-A1DC-43CF280EF274}" dt="2026-01-15T11:01:59.412" v="131"/>
          <ac:spMkLst>
            <pc:docMk/>
            <pc:sldMk cId="1655494792" sldId="490"/>
            <ac:spMk id="2" creationId="{D0F2A5BC-E617-215B-F7D3-DC05816A5207}"/>
          </ac:spMkLst>
        </pc:spChg>
        <pc:spChg chg="mod">
          <ac:chgData name="Glen Jones" userId="e846aaca-4b24-4b13-b0d0-f2308e16b284" providerId="ADAL" clId="{ED47ACC3-9597-4D89-A1DC-43CF280EF274}" dt="2026-01-15T11:02:40.260" v="135" actId="207"/>
          <ac:spMkLst>
            <pc:docMk/>
            <pc:sldMk cId="1655494792" sldId="490"/>
            <ac:spMk id="4" creationId="{A47E0C8C-4126-608C-C7F8-9781F44B44ED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655494792" sldId="490"/>
            <ac:spMk id="5" creationId="{2B8AE40A-2DE7-CF64-01A7-73519CB2C7EC}"/>
          </ac:spMkLst>
        </pc:spChg>
        <pc:spChg chg="mod">
          <ac:chgData name="Glen Jones" userId="e846aaca-4b24-4b13-b0d0-f2308e16b284" providerId="ADAL" clId="{ED47ACC3-9597-4D89-A1DC-43CF280EF274}" dt="2026-01-15T10:58:44.520" v="44"/>
          <ac:spMkLst>
            <pc:docMk/>
            <pc:sldMk cId="1655494792" sldId="490"/>
            <ac:spMk id="6" creationId="{C0CA0E87-6657-199B-6932-8CB0662AF74B}"/>
          </ac:spMkLst>
        </pc:spChg>
      </pc:sldChg>
      <pc:sldChg chg="modSp add del mod">
        <pc:chgData name="Glen Jones" userId="e846aaca-4b24-4b13-b0d0-f2308e16b284" providerId="ADAL" clId="{ED47ACC3-9597-4D89-A1DC-43CF280EF274}" dt="2026-01-15T14:02:27.279" v="271" actId="47"/>
        <pc:sldMkLst>
          <pc:docMk/>
          <pc:sldMk cId="1526602201" sldId="491"/>
        </pc:sldMkLst>
        <pc:spChg chg="mod">
          <ac:chgData name="Glen Jones" userId="e846aaca-4b24-4b13-b0d0-f2308e16b284" providerId="ADAL" clId="{ED47ACC3-9597-4D89-A1DC-43CF280EF274}" dt="2026-01-15T11:02:01.819" v="132"/>
          <ac:spMkLst>
            <pc:docMk/>
            <pc:sldMk cId="1526602201" sldId="491"/>
            <ac:spMk id="2" creationId="{EFB17AA2-26E0-09C8-D854-0CC266B281A5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526602201" sldId="491"/>
            <ac:spMk id="4" creationId="{9B23EDD8-51AB-6C22-0B0E-D4048CBD5073}"/>
          </ac:spMkLst>
        </pc:spChg>
        <pc:spChg chg="mod">
          <ac:chgData name="Glen Jones" userId="e846aaca-4b24-4b13-b0d0-f2308e16b284" providerId="ADAL" clId="{ED47ACC3-9597-4D89-A1DC-43CF280EF274}" dt="2026-01-15T11:02:48.854" v="136" actId="207"/>
          <ac:spMkLst>
            <pc:docMk/>
            <pc:sldMk cId="1526602201" sldId="491"/>
            <ac:spMk id="5" creationId="{55D775B9-D104-7106-48DC-3BBBB239A5CB}"/>
          </ac:spMkLst>
        </pc:spChg>
        <pc:spChg chg="mod">
          <ac:chgData name="Glen Jones" userId="e846aaca-4b24-4b13-b0d0-f2308e16b284" providerId="ADAL" clId="{ED47ACC3-9597-4D89-A1DC-43CF280EF274}" dt="2026-01-15T10:58:47.681" v="45"/>
          <ac:spMkLst>
            <pc:docMk/>
            <pc:sldMk cId="1526602201" sldId="491"/>
            <ac:spMk id="6" creationId="{6FA459BC-2DFA-B1B6-E58A-C0EF2A192F21}"/>
          </ac:spMkLst>
        </pc:spChg>
      </pc:sldChg>
      <pc:sldChg chg="modSp add del mod">
        <pc:chgData name="Glen Jones" userId="e846aaca-4b24-4b13-b0d0-f2308e16b284" providerId="ADAL" clId="{ED47ACC3-9597-4D89-A1DC-43CF280EF274}" dt="2026-01-15T14:02:27.279" v="271" actId="47"/>
        <pc:sldMkLst>
          <pc:docMk/>
          <pc:sldMk cId="3931467731" sldId="492"/>
        </pc:sldMkLst>
        <pc:spChg chg="mod">
          <ac:chgData name="Glen Jones" userId="e846aaca-4b24-4b13-b0d0-f2308e16b284" providerId="ADAL" clId="{ED47ACC3-9597-4D89-A1DC-43CF280EF274}" dt="2026-01-15T11:11:29.824" v="158"/>
          <ac:spMkLst>
            <pc:docMk/>
            <pc:sldMk cId="3931467731" sldId="492"/>
            <ac:spMk id="2" creationId="{E7336DAB-7488-7A90-3B85-6DC04F5FB5E0}"/>
          </ac:spMkLst>
        </pc:spChg>
        <pc:spChg chg="mod">
          <ac:chgData name="Glen Jones" userId="e846aaca-4b24-4b13-b0d0-f2308e16b284" providerId="ADAL" clId="{ED47ACC3-9597-4D89-A1DC-43CF280EF274}" dt="2026-01-15T11:13:14.934" v="215" actId="1076"/>
          <ac:spMkLst>
            <pc:docMk/>
            <pc:sldMk cId="3931467731" sldId="492"/>
            <ac:spMk id="5" creationId="{51369BE5-F0FB-A4AF-B406-11E6A3A511CC}"/>
          </ac:spMkLst>
        </pc:spChg>
        <pc:spChg chg="mod">
          <ac:chgData name="Glen Jones" userId="e846aaca-4b24-4b13-b0d0-f2308e16b284" providerId="ADAL" clId="{ED47ACC3-9597-4D89-A1DC-43CF280EF274}" dt="2026-01-15T11:13:16.825" v="216" actId="1076"/>
          <ac:spMkLst>
            <pc:docMk/>
            <pc:sldMk cId="3931467731" sldId="492"/>
            <ac:spMk id="10" creationId="{5FADE9B1-60F2-889E-CD3F-4C4D80A1CDED}"/>
          </ac:spMkLst>
        </pc:spChg>
        <pc:spChg chg="mod">
          <ac:chgData name="Glen Jones" userId="e846aaca-4b24-4b13-b0d0-f2308e16b284" providerId="ADAL" clId="{ED47ACC3-9597-4D89-A1DC-43CF280EF274}" dt="2026-01-15T11:13:13.094" v="214" actId="1076"/>
          <ac:spMkLst>
            <pc:docMk/>
            <pc:sldMk cId="3931467731" sldId="492"/>
            <ac:spMk id="14" creationId="{CA56B613-12DE-8349-5048-55F30A4E7C2B}"/>
          </ac:spMkLst>
        </pc:spChg>
      </pc:sldChg>
      <pc:sldChg chg="addSp modSp mod">
        <pc:chgData name="Glen Jones" userId="e846aaca-4b24-4b13-b0d0-f2308e16b284" providerId="ADAL" clId="{ED47ACC3-9597-4D89-A1DC-43CF280EF274}" dt="2026-01-15T14:02:41.802" v="274" actId="1076"/>
        <pc:sldMkLst>
          <pc:docMk/>
          <pc:sldMk cId="2397463853" sldId="507"/>
        </pc:sldMkLst>
        <pc:spChg chg="add mod">
          <ac:chgData name="Glen Jones" userId="e846aaca-4b24-4b13-b0d0-f2308e16b284" providerId="ADAL" clId="{ED47ACC3-9597-4D89-A1DC-43CF280EF274}" dt="2026-01-15T14:02:41.802" v="274" actId="1076"/>
          <ac:spMkLst>
            <pc:docMk/>
            <pc:sldMk cId="2397463853" sldId="507"/>
            <ac:spMk id="6" creationId="{9AFC14B4-6451-7F83-AD07-BA389EFB3539}"/>
          </ac:spMkLst>
        </pc:spChg>
      </pc:sldChg>
      <pc:sldChg chg="del">
        <pc:chgData name="Glen Jones" userId="e846aaca-4b24-4b13-b0d0-f2308e16b284" providerId="ADAL" clId="{ED47ACC3-9597-4D89-A1DC-43CF280EF274}" dt="2026-01-15T14:02:35.481" v="272" actId="47"/>
        <pc:sldMkLst>
          <pc:docMk/>
          <pc:sldMk cId="2651794552" sldId="508"/>
        </pc:sldMkLst>
      </pc:sldChg>
      <pc:sldChg chg="del">
        <pc:chgData name="Glen Jones" userId="e846aaca-4b24-4b13-b0d0-f2308e16b284" providerId="ADAL" clId="{ED47ACC3-9597-4D89-A1DC-43CF280EF274}" dt="2026-01-15T14:02:35.481" v="272" actId="47"/>
        <pc:sldMkLst>
          <pc:docMk/>
          <pc:sldMk cId="295221474" sldId="509"/>
        </pc:sldMkLst>
      </pc:sldChg>
      <pc:sldChg chg="del">
        <pc:chgData name="Glen Jones" userId="e846aaca-4b24-4b13-b0d0-f2308e16b284" providerId="ADAL" clId="{ED47ACC3-9597-4D89-A1DC-43CF280EF274}" dt="2026-01-15T14:02:35.481" v="272" actId="47"/>
        <pc:sldMkLst>
          <pc:docMk/>
          <pc:sldMk cId="134361574" sldId="510"/>
        </pc:sldMkLst>
      </pc:sldChg>
      <pc:sldChg chg="del">
        <pc:chgData name="Glen Jones" userId="e846aaca-4b24-4b13-b0d0-f2308e16b284" providerId="ADAL" clId="{ED47ACC3-9597-4D89-A1DC-43CF280EF274}" dt="2026-01-15T14:02:35.481" v="272" actId="47"/>
        <pc:sldMkLst>
          <pc:docMk/>
          <pc:sldMk cId="3490196813" sldId="511"/>
        </pc:sldMkLst>
      </pc:sldChg>
      <pc:sldChg chg="del">
        <pc:chgData name="Glen Jones" userId="e846aaca-4b24-4b13-b0d0-f2308e16b284" providerId="ADAL" clId="{ED47ACC3-9597-4D89-A1DC-43CF280EF274}" dt="2026-01-15T14:02:35.481" v="272" actId="47"/>
        <pc:sldMkLst>
          <pc:docMk/>
          <pc:sldMk cId="2871996913" sldId="512"/>
        </pc:sldMkLst>
      </pc:sldChg>
      <pc:sldChg chg="del">
        <pc:chgData name="Glen Jones" userId="e846aaca-4b24-4b13-b0d0-f2308e16b284" providerId="ADAL" clId="{ED47ACC3-9597-4D89-A1DC-43CF280EF274}" dt="2026-01-15T14:02:35.481" v="272" actId="47"/>
        <pc:sldMkLst>
          <pc:docMk/>
          <pc:sldMk cId="1310325407" sldId="513"/>
        </pc:sldMkLst>
      </pc:sldChg>
      <pc:sldChg chg="del">
        <pc:chgData name="Glen Jones" userId="e846aaca-4b24-4b13-b0d0-f2308e16b284" providerId="ADAL" clId="{ED47ACC3-9597-4D89-A1DC-43CF280EF274}" dt="2026-01-15T14:02:35.481" v="272" actId="47"/>
        <pc:sldMkLst>
          <pc:docMk/>
          <pc:sldMk cId="2392945117" sldId="514"/>
        </pc:sldMkLst>
      </pc:sldChg>
      <pc:sldChg chg="del">
        <pc:chgData name="Glen Jones" userId="e846aaca-4b24-4b13-b0d0-f2308e16b284" providerId="ADAL" clId="{ED47ACC3-9597-4D89-A1DC-43CF280EF274}" dt="2026-01-15T14:02:35.481" v="272" actId="47"/>
        <pc:sldMkLst>
          <pc:docMk/>
          <pc:sldMk cId="2493193596" sldId="515"/>
        </pc:sldMkLst>
      </pc:sldChg>
      <pc:sldChg chg="del">
        <pc:chgData name="Glen Jones" userId="e846aaca-4b24-4b13-b0d0-f2308e16b284" providerId="ADAL" clId="{ED47ACC3-9597-4D89-A1DC-43CF280EF274}" dt="2026-01-15T14:02:35.481" v="272" actId="47"/>
        <pc:sldMkLst>
          <pc:docMk/>
          <pc:sldMk cId="4037839231" sldId="516"/>
        </pc:sldMkLst>
      </pc:sldChg>
      <pc:sldChg chg="del">
        <pc:chgData name="Glen Jones" userId="e846aaca-4b24-4b13-b0d0-f2308e16b284" providerId="ADAL" clId="{ED47ACC3-9597-4D89-A1DC-43CF280EF274}" dt="2026-01-15T14:02:35.481" v="272" actId="47"/>
        <pc:sldMkLst>
          <pc:docMk/>
          <pc:sldMk cId="746722292" sldId="517"/>
        </pc:sldMkLst>
      </pc:sldChg>
      <pc:sldChg chg="del">
        <pc:chgData name="Glen Jones" userId="e846aaca-4b24-4b13-b0d0-f2308e16b284" providerId="ADAL" clId="{ED47ACC3-9597-4D89-A1DC-43CF280EF274}" dt="2026-01-15T14:02:35.481" v="272" actId="47"/>
        <pc:sldMkLst>
          <pc:docMk/>
          <pc:sldMk cId="4165942310" sldId="518"/>
        </pc:sldMkLst>
      </pc:sldChg>
      <pc:sldChg chg="del">
        <pc:chgData name="Glen Jones" userId="e846aaca-4b24-4b13-b0d0-f2308e16b284" providerId="ADAL" clId="{ED47ACC3-9597-4D89-A1DC-43CF280EF274}" dt="2026-01-15T14:02:35.481" v="272" actId="47"/>
        <pc:sldMkLst>
          <pc:docMk/>
          <pc:sldMk cId="2288560741" sldId="519"/>
        </pc:sldMkLst>
      </pc:sldChg>
      <pc:sldChg chg="modSp add del mod">
        <pc:chgData name="Glen Jones" userId="e846aaca-4b24-4b13-b0d0-f2308e16b284" providerId="ADAL" clId="{ED47ACC3-9597-4D89-A1DC-43CF280EF274}" dt="2026-01-15T14:02:27.279" v="271" actId="47"/>
        <pc:sldMkLst>
          <pc:docMk/>
          <pc:sldMk cId="2815279939" sldId="520"/>
        </pc:sldMkLst>
        <pc:spChg chg="mod">
          <ac:chgData name="Glen Jones" userId="e846aaca-4b24-4b13-b0d0-f2308e16b284" providerId="ADAL" clId="{ED47ACC3-9597-4D89-A1DC-43CF280EF274}" dt="2026-01-15T10:59:59.303" v="55" actId="207"/>
          <ac:spMkLst>
            <pc:docMk/>
            <pc:sldMk cId="2815279939" sldId="520"/>
            <ac:spMk id="2" creationId="{CA000286-0662-BD35-8CBB-33758A03A131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2815279939" sldId="520"/>
            <ac:spMk id="4" creationId="{2A7B93DE-6503-AF49-269D-2AE711344777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2815279939" sldId="520"/>
            <ac:spMk id="5" creationId="{2512D288-0AA8-4DB5-4CE4-5A2AB2FF4659}"/>
          </ac:spMkLst>
        </pc:spChg>
        <pc:spChg chg="mod">
          <ac:chgData name="Glen Jones" userId="e846aaca-4b24-4b13-b0d0-f2308e16b284" providerId="ADAL" clId="{ED47ACC3-9597-4D89-A1DC-43CF280EF274}" dt="2026-01-15T10:58:24.800" v="38"/>
          <ac:spMkLst>
            <pc:docMk/>
            <pc:sldMk cId="2815279939" sldId="520"/>
            <ac:spMk id="6" creationId="{BC05898B-C18F-48E1-CB60-D65F712CD384}"/>
          </ac:spMkLst>
        </pc:spChg>
      </pc:sldChg>
      <pc:sldChg chg="modSp add del mod">
        <pc:chgData name="Glen Jones" userId="e846aaca-4b24-4b13-b0d0-f2308e16b284" providerId="ADAL" clId="{ED47ACC3-9597-4D89-A1DC-43CF280EF274}" dt="2026-01-15T11:00:57.727" v="92" actId="47"/>
        <pc:sldMkLst>
          <pc:docMk/>
          <pc:sldMk cId="123469731" sldId="521"/>
        </pc:sldMkLst>
        <pc:spChg chg="mod">
          <ac:chgData name="Glen Jones" userId="e846aaca-4b24-4b13-b0d0-f2308e16b284" providerId="ADAL" clId="{ED47ACC3-9597-4D89-A1DC-43CF280EF274}" dt="2026-01-15T10:57:45.643" v="19" actId="27636"/>
          <ac:spMkLst>
            <pc:docMk/>
            <pc:sldMk cId="123469731" sldId="521"/>
            <ac:spMk id="2" creationId="{068F99DF-81CB-7597-5D9D-0254CCA4B129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23469731" sldId="521"/>
            <ac:spMk id="4" creationId="{C937911C-7584-CE8E-3CAB-80677FB361E6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23469731" sldId="521"/>
            <ac:spMk id="5" creationId="{32FCAB35-30F2-B28F-0705-226B7180CC5C}"/>
          </ac:spMkLst>
        </pc:spChg>
        <pc:spChg chg="mod">
          <ac:chgData name="Glen Jones" userId="e846aaca-4b24-4b13-b0d0-f2308e16b284" providerId="ADAL" clId="{ED47ACC3-9597-4D89-A1DC-43CF280EF274}" dt="2026-01-15T10:58:30.494" v="39"/>
          <ac:spMkLst>
            <pc:docMk/>
            <pc:sldMk cId="123469731" sldId="521"/>
            <ac:spMk id="6" creationId="{D3148C42-B91E-04E7-E8B1-3D678923FEE0}"/>
          </ac:spMkLst>
        </pc:spChg>
      </pc:sldChg>
      <pc:sldChg chg="modSp add del mod">
        <pc:chgData name="Glen Jones" userId="e846aaca-4b24-4b13-b0d0-f2308e16b284" providerId="ADAL" clId="{ED47ACC3-9597-4D89-A1DC-43CF280EF274}" dt="2026-01-15T11:00:57.727" v="92" actId="47"/>
        <pc:sldMkLst>
          <pc:docMk/>
          <pc:sldMk cId="3820490027" sldId="522"/>
        </pc:sldMkLst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3820490027" sldId="522"/>
            <ac:spMk id="4" creationId="{AC965BEA-3BAF-ED87-A3AF-C211560848FE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3820490027" sldId="522"/>
            <ac:spMk id="5" creationId="{089E3737-68CB-4ADF-02A4-7BF7CC7318DE}"/>
          </ac:spMkLst>
        </pc:spChg>
        <pc:spChg chg="mod">
          <ac:chgData name="Glen Jones" userId="e846aaca-4b24-4b13-b0d0-f2308e16b284" providerId="ADAL" clId="{ED47ACC3-9597-4D89-A1DC-43CF280EF274}" dt="2026-01-15T10:58:33.281" v="40"/>
          <ac:spMkLst>
            <pc:docMk/>
            <pc:sldMk cId="3820490027" sldId="522"/>
            <ac:spMk id="6" creationId="{A01F5DE4-A68A-CFAF-D607-A4804B3B0EF8}"/>
          </ac:spMkLst>
        </pc:spChg>
      </pc:sldChg>
      <pc:sldChg chg="addSp delSp modSp add del mod modAnim">
        <pc:chgData name="Glen Jones" userId="e846aaca-4b24-4b13-b0d0-f2308e16b284" providerId="ADAL" clId="{ED47ACC3-9597-4D89-A1DC-43CF280EF274}" dt="2026-01-15T14:02:27.279" v="271" actId="47"/>
        <pc:sldMkLst>
          <pc:docMk/>
          <pc:sldMk cId="1776717618" sldId="523"/>
        </pc:sldMkLst>
        <pc:spChg chg="mod">
          <ac:chgData name="Glen Jones" userId="e846aaca-4b24-4b13-b0d0-f2308e16b284" providerId="ADAL" clId="{ED47ACC3-9597-4D89-A1DC-43CF280EF274}" dt="2026-01-15T11:12:16.772" v="176" actId="1076"/>
          <ac:spMkLst>
            <pc:docMk/>
            <pc:sldMk cId="1776717618" sldId="523"/>
            <ac:spMk id="4" creationId="{46CAA07F-A56D-1257-0DFD-E4112310BC34}"/>
          </ac:spMkLst>
        </pc:spChg>
        <pc:spChg chg="mod">
          <ac:chgData name="Glen Jones" userId="e846aaca-4b24-4b13-b0d0-f2308e16b284" providerId="ADAL" clId="{ED47ACC3-9597-4D89-A1DC-43CF280EF274}" dt="2026-01-15T11:11:29.824" v="158"/>
          <ac:spMkLst>
            <pc:docMk/>
            <pc:sldMk cId="1776717618" sldId="523"/>
            <ac:spMk id="5" creationId="{220DF956-8DDD-6A2B-334E-286FC0349634}"/>
          </ac:spMkLst>
        </pc:spChg>
        <pc:spChg chg="del">
          <ac:chgData name="Glen Jones" userId="e846aaca-4b24-4b13-b0d0-f2308e16b284" providerId="ADAL" clId="{ED47ACC3-9597-4D89-A1DC-43CF280EF274}" dt="2026-01-15T11:10:30.009" v="147" actId="478"/>
          <ac:spMkLst>
            <pc:docMk/>
            <pc:sldMk cId="1776717618" sldId="523"/>
            <ac:spMk id="6" creationId="{1CBA2795-2AA5-DDEA-6CE3-0542981CA301}"/>
          </ac:spMkLst>
        </pc:spChg>
        <pc:spChg chg="del">
          <ac:chgData name="Glen Jones" userId="e846aaca-4b24-4b13-b0d0-f2308e16b284" providerId="ADAL" clId="{ED47ACC3-9597-4D89-A1DC-43CF280EF274}" dt="2026-01-15T11:10:28.679" v="146" actId="478"/>
          <ac:spMkLst>
            <pc:docMk/>
            <pc:sldMk cId="1776717618" sldId="523"/>
            <ac:spMk id="8" creationId="{511DB360-83AB-CAED-A73F-AFDF375C2651}"/>
          </ac:spMkLst>
        </pc:spChg>
        <pc:spChg chg="add del mod">
          <ac:chgData name="Glen Jones" userId="e846aaca-4b24-4b13-b0d0-f2308e16b284" providerId="ADAL" clId="{ED47ACC3-9597-4D89-A1DC-43CF280EF274}" dt="2026-01-15T11:11:51.416" v="167" actId="478"/>
          <ac:spMkLst>
            <pc:docMk/>
            <pc:sldMk cId="1776717618" sldId="523"/>
            <ac:spMk id="9" creationId="{A0F2792E-0D22-AEE6-50A1-340A9C57B9C8}"/>
          </ac:spMkLst>
        </pc:spChg>
        <pc:spChg chg="add del mod">
          <ac:chgData name="Glen Jones" userId="e846aaca-4b24-4b13-b0d0-f2308e16b284" providerId="ADAL" clId="{ED47ACC3-9597-4D89-A1DC-43CF280EF274}" dt="2026-01-15T11:11:50.486" v="166" actId="478"/>
          <ac:spMkLst>
            <pc:docMk/>
            <pc:sldMk cId="1776717618" sldId="523"/>
            <ac:spMk id="10" creationId="{381F6679-021B-266E-1DE7-34DE0C9939FE}"/>
          </ac:spMkLst>
        </pc:spChg>
        <pc:spChg chg="mod">
          <ac:chgData name="Glen Jones" userId="e846aaca-4b24-4b13-b0d0-f2308e16b284" providerId="ADAL" clId="{ED47ACC3-9597-4D89-A1DC-43CF280EF274}" dt="2026-01-15T11:12:09.448" v="175" actId="1076"/>
          <ac:spMkLst>
            <pc:docMk/>
            <pc:sldMk cId="1776717618" sldId="523"/>
            <ac:spMk id="11" creationId="{1C1DDE0A-6EDD-5DAF-46A4-6691230F4643}"/>
          </ac:spMkLst>
        </pc:spChg>
        <pc:spChg chg="add mod">
          <ac:chgData name="Glen Jones" userId="e846aaca-4b24-4b13-b0d0-f2308e16b284" providerId="ADAL" clId="{ED47ACC3-9597-4D89-A1DC-43CF280EF274}" dt="2026-01-15T11:11:52.326" v="168"/>
          <ac:spMkLst>
            <pc:docMk/>
            <pc:sldMk cId="1776717618" sldId="523"/>
            <ac:spMk id="12" creationId="{A4E4B0B1-539B-35B1-AC84-7A41CD9EA0A4}"/>
          </ac:spMkLst>
        </pc:spChg>
        <pc:spChg chg="add mod">
          <ac:chgData name="Glen Jones" userId="e846aaca-4b24-4b13-b0d0-f2308e16b284" providerId="ADAL" clId="{ED47ACC3-9597-4D89-A1DC-43CF280EF274}" dt="2026-01-15T11:11:52.326" v="168"/>
          <ac:spMkLst>
            <pc:docMk/>
            <pc:sldMk cId="1776717618" sldId="523"/>
            <ac:spMk id="13" creationId="{76C0E9CC-5F8E-4CB3-25D2-D5431D62F19F}"/>
          </ac:spMkLst>
        </pc:spChg>
        <pc:spChg chg="mod">
          <ac:chgData name="Glen Jones" userId="e846aaca-4b24-4b13-b0d0-f2308e16b284" providerId="ADAL" clId="{ED47ACC3-9597-4D89-A1DC-43CF280EF274}" dt="2026-01-15T11:12:16.772" v="176" actId="1076"/>
          <ac:spMkLst>
            <pc:docMk/>
            <pc:sldMk cId="1776717618" sldId="523"/>
            <ac:spMk id="15" creationId="{40AD262A-3374-7974-C0C7-26B4A8955A4F}"/>
          </ac:spMkLst>
        </pc:spChg>
        <pc:spChg chg="mod">
          <ac:chgData name="Glen Jones" userId="e846aaca-4b24-4b13-b0d0-f2308e16b284" providerId="ADAL" clId="{ED47ACC3-9597-4D89-A1DC-43CF280EF274}" dt="2026-01-15T11:12:09.448" v="175" actId="1076"/>
          <ac:spMkLst>
            <pc:docMk/>
            <pc:sldMk cId="1776717618" sldId="523"/>
            <ac:spMk id="17" creationId="{186DFC93-9520-ABBA-8394-BBBF003E1AB0}"/>
          </ac:spMkLst>
        </pc:spChg>
      </pc:sldChg>
      <pc:sldChg chg="addSp delSp modSp add del mod">
        <pc:chgData name="Glen Jones" userId="e846aaca-4b24-4b13-b0d0-f2308e16b284" providerId="ADAL" clId="{ED47ACC3-9597-4D89-A1DC-43CF280EF274}" dt="2026-01-15T14:02:27.279" v="271" actId="47"/>
        <pc:sldMkLst>
          <pc:docMk/>
          <pc:sldMk cId="2826632759" sldId="524"/>
        </pc:sldMkLst>
        <pc:spChg chg="mod">
          <ac:chgData name="Glen Jones" userId="e846aaca-4b24-4b13-b0d0-f2308e16b284" providerId="ADAL" clId="{ED47ACC3-9597-4D89-A1DC-43CF280EF274}" dt="2026-01-15T11:11:29.824" v="158"/>
          <ac:spMkLst>
            <pc:docMk/>
            <pc:sldMk cId="2826632759" sldId="524"/>
            <ac:spMk id="4" creationId="{28CB51AD-0428-EDA3-34D2-A142A9A274AA}"/>
          </ac:spMkLst>
        </pc:spChg>
        <pc:spChg chg="add del mod">
          <ac:chgData name="Glen Jones" userId="e846aaca-4b24-4b13-b0d0-f2308e16b284" providerId="ADAL" clId="{ED47ACC3-9597-4D89-A1DC-43CF280EF274}" dt="2026-01-15T11:11:58.116" v="171" actId="478"/>
          <ac:spMkLst>
            <pc:docMk/>
            <pc:sldMk cId="2826632759" sldId="524"/>
            <ac:spMk id="5" creationId="{4C622007-415C-0195-7D18-6BCF64159946}"/>
          </ac:spMkLst>
        </pc:spChg>
        <pc:spChg chg="add del mod">
          <ac:chgData name="Glen Jones" userId="e846aaca-4b24-4b13-b0d0-f2308e16b284" providerId="ADAL" clId="{ED47ACC3-9597-4D89-A1DC-43CF280EF274}" dt="2026-01-15T11:11:56.857" v="170" actId="478"/>
          <ac:spMkLst>
            <pc:docMk/>
            <pc:sldMk cId="2826632759" sldId="524"/>
            <ac:spMk id="8" creationId="{6B28606A-E445-5BDB-E099-3A1C1BC41121}"/>
          </ac:spMkLst>
        </pc:spChg>
        <pc:spChg chg="mod">
          <ac:chgData name="Glen Jones" userId="e846aaca-4b24-4b13-b0d0-f2308e16b284" providerId="ADAL" clId="{ED47ACC3-9597-4D89-A1DC-43CF280EF274}" dt="2026-01-15T11:12:30.400" v="178" actId="1076"/>
          <ac:spMkLst>
            <pc:docMk/>
            <pc:sldMk cId="2826632759" sldId="524"/>
            <ac:spMk id="9" creationId="{21F129B3-29F6-7901-F1C3-1CDF1D731B15}"/>
          </ac:spMkLst>
        </pc:spChg>
        <pc:spChg chg="add mod">
          <ac:chgData name="Glen Jones" userId="e846aaca-4b24-4b13-b0d0-f2308e16b284" providerId="ADAL" clId="{ED47ACC3-9597-4D89-A1DC-43CF280EF274}" dt="2026-01-15T11:11:59.167" v="172"/>
          <ac:spMkLst>
            <pc:docMk/>
            <pc:sldMk cId="2826632759" sldId="524"/>
            <ac:spMk id="10" creationId="{CCD04D8C-CF96-F4AB-C8B7-A592641C3674}"/>
          </ac:spMkLst>
        </pc:spChg>
        <pc:spChg chg="add mod">
          <ac:chgData name="Glen Jones" userId="e846aaca-4b24-4b13-b0d0-f2308e16b284" providerId="ADAL" clId="{ED47ACC3-9597-4D89-A1DC-43CF280EF274}" dt="2026-01-15T11:11:59.167" v="172"/>
          <ac:spMkLst>
            <pc:docMk/>
            <pc:sldMk cId="2826632759" sldId="524"/>
            <ac:spMk id="11" creationId="{D47DD661-B6F1-6E75-79A7-8B262380F3CE}"/>
          </ac:spMkLst>
        </pc:spChg>
        <pc:spChg chg="del">
          <ac:chgData name="Glen Jones" userId="e846aaca-4b24-4b13-b0d0-f2308e16b284" providerId="ADAL" clId="{ED47ACC3-9597-4D89-A1DC-43CF280EF274}" dt="2026-01-15T11:10:37.386" v="151" actId="478"/>
          <ac:spMkLst>
            <pc:docMk/>
            <pc:sldMk cId="2826632759" sldId="524"/>
            <ac:spMk id="14" creationId="{A2FCC0CB-74B9-D746-C919-90A0508444E1}"/>
          </ac:spMkLst>
        </pc:spChg>
        <pc:spChg chg="mod">
          <ac:chgData name="Glen Jones" userId="e846aaca-4b24-4b13-b0d0-f2308e16b284" providerId="ADAL" clId="{ED47ACC3-9597-4D89-A1DC-43CF280EF274}" dt="2026-01-15T11:12:22.699" v="177" actId="1076"/>
          <ac:spMkLst>
            <pc:docMk/>
            <pc:sldMk cId="2826632759" sldId="524"/>
            <ac:spMk id="15" creationId="{F158EA0F-AD25-1424-4678-F04FF6C88284}"/>
          </ac:spMkLst>
        </pc:spChg>
        <pc:spChg chg="del">
          <ac:chgData name="Glen Jones" userId="e846aaca-4b24-4b13-b0d0-f2308e16b284" providerId="ADAL" clId="{ED47ACC3-9597-4D89-A1DC-43CF280EF274}" dt="2026-01-15T11:10:35.889" v="150" actId="478"/>
          <ac:spMkLst>
            <pc:docMk/>
            <pc:sldMk cId="2826632759" sldId="524"/>
            <ac:spMk id="16" creationId="{987702BF-68B4-B039-113D-EC61E7FD9833}"/>
          </ac:spMkLst>
        </pc:spChg>
        <pc:spChg chg="mod">
          <ac:chgData name="Glen Jones" userId="e846aaca-4b24-4b13-b0d0-f2308e16b284" providerId="ADAL" clId="{ED47ACC3-9597-4D89-A1DC-43CF280EF274}" dt="2026-01-15T11:12:30.400" v="178" actId="1076"/>
          <ac:spMkLst>
            <pc:docMk/>
            <pc:sldMk cId="2826632759" sldId="524"/>
            <ac:spMk id="17" creationId="{F0AA8936-063B-05F2-D750-91DE51AB9BF5}"/>
          </ac:spMkLst>
        </pc:spChg>
        <pc:spChg chg="mod">
          <ac:chgData name="Glen Jones" userId="e846aaca-4b24-4b13-b0d0-f2308e16b284" providerId="ADAL" clId="{ED47ACC3-9597-4D89-A1DC-43CF280EF274}" dt="2026-01-15T11:12:22.699" v="177" actId="1076"/>
          <ac:spMkLst>
            <pc:docMk/>
            <pc:sldMk cId="2826632759" sldId="524"/>
            <ac:spMk id="20" creationId="{116A2CAE-F8FA-22F6-8B50-39E1DB2B1FE2}"/>
          </ac:spMkLst>
        </pc:spChg>
      </pc:sldChg>
      <pc:sldChg chg="delSp modSp add del mod delAnim">
        <pc:chgData name="Glen Jones" userId="e846aaca-4b24-4b13-b0d0-f2308e16b284" providerId="ADAL" clId="{ED47ACC3-9597-4D89-A1DC-43CF280EF274}" dt="2026-01-15T14:02:27.279" v="271" actId="47"/>
        <pc:sldMkLst>
          <pc:docMk/>
          <pc:sldMk cId="321734416" sldId="525"/>
        </pc:sldMkLst>
        <pc:spChg chg="mod">
          <ac:chgData name="Glen Jones" userId="e846aaca-4b24-4b13-b0d0-f2308e16b284" providerId="ADAL" clId="{ED47ACC3-9597-4D89-A1DC-43CF280EF274}" dt="2026-01-15T11:11:29.824" v="158"/>
          <ac:spMkLst>
            <pc:docMk/>
            <pc:sldMk cId="321734416" sldId="525"/>
            <ac:spMk id="2" creationId="{4E3083AA-6CF6-D8EC-0381-903069348985}"/>
          </ac:spMkLst>
        </pc:spChg>
        <pc:spChg chg="mod">
          <ac:chgData name="Glen Jones" userId="e846aaca-4b24-4b13-b0d0-f2308e16b284" providerId="ADAL" clId="{ED47ACC3-9597-4D89-A1DC-43CF280EF274}" dt="2026-01-15T11:12:53.614" v="208" actId="20577"/>
          <ac:spMkLst>
            <pc:docMk/>
            <pc:sldMk cId="321734416" sldId="525"/>
            <ac:spMk id="5" creationId="{98DC3EC4-5223-B4C3-A38E-365032F1DED5}"/>
          </ac:spMkLst>
        </pc:spChg>
        <pc:spChg chg="mod">
          <ac:chgData name="Glen Jones" userId="e846aaca-4b24-4b13-b0d0-f2308e16b284" providerId="ADAL" clId="{ED47ACC3-9597-4D89-A1DC-43CF280EF274}" dt="2026-01-15T11:12:42.996" v="187" actId="20577"/>
          <ac:spMkLst>
            <pc:docMk/>
            <pc:sldMk cId="321734416" sldId="525"/>
            <ac:spMk id="6" creationId="{A5A5D1F0-9416-227B-D6C0-7B7D01B06DB1}"/>
          </ac:spMkLst>
        </pc:spChg>
        <pc:spChg chg="del">
          <ac:chgData name="Glen Jones" userId="e846aaca-4b24-4b13-b0d0-f2308e16b284" providerId="ADAL" clId="{ED47ACC3-9597-4D89-A1DC-43CF280EF274}" dt="2026-01-15T11:12:38.551" v="181" actId="478"/>
          <ac:spMkLst>
            <pc:docMk/>
            <pc:sldMk cId="321734416" sldId="525"/>
            <ac:spMk id="8" creationId="{1F0F560E-48A4-1C5E-426C-A13784EE8DDF}"/>
          </ac:spMkLst>
        </pc:spChg>
        <pc:spChg chg="mod">
          <ac:chgData name="Glen Jones" userId="e846aaca-4b24-4b13-b0d0-f2308e16b284" providerId="ADAL" clId="{ED47ACC3-9597-4D89-A1DC-43CF280EF274}" dt="2026-01-15T11:12:36.405" v="180" actId="1076"/>
          <ac:spMkLst>
            <pc:docMk/>
            <pc:sldMk cId="321734416" sldId="525"/>
            <ac:spMk id="10" creationId="{0CDE286C-4D27-4974-30FA-3E757E08A046}"/>
          </ac:spMkLst>
        </pc:spChg>
        <pc:spChg chg="mod">
          <ac:chgData name="Glen Jones" userId="e846aaca-4b24-4b13-b0d0-f2308e16b284" providerId="ADAL" clId="{ED47ACC3-9597-4D89-A1DC-43CF280EF274}" dt="2026-01-15T11:12:34.487" v="179" actId="1076"/>
          <ac:spMkLst>
            <pc:docMk/>
            <pc:sldMk cId="321734416" sldId="525"/>
            <ac:spMk id="14" creationId="{C66ACBA7-0368-6DDC-193F-128F84D8A6C0}"/>
          </ac:spMkLst>
        </pc:spChg>
      </pc:sldChg>
      <pc:sldChg chg="modSp add del mod">
        <pc:chgData name="Glen Jones" userId="e846aaca-4b24-4b13-b0d0-f2308e16b284" providerId="ADAL" clId="{ED47ACC3-9597-4D89-A1DC-43CF280EF274}" dt="2026-01-15T14:02:27.279" v="271" actId="47"/>
        <pc:sldMkLst>
          <pc:docMk/>
          <pc:sldMk cId="3956995330" sldId="526"/>
        </pc:sldMkLst>
        <pc:spChg chg="mod">
          <ac:chgData name="Glen Jones" userId="e846aaca-4b24-4b13-b0d0-f2308e16b284" providerId="ADAL" clId="{ED47ACC3-9597-4D89-A1DC-43CF280EF274}" dt="2026-01-15T11:11:29.824" v="158"/>
          <ac:spMkLst>
            <pc:docMk/>
            <pc:sldMk cId="3956995330" sldId="526"/>
            <ac:spMk id="2" creationId="{BF54070D-AB07-846E-ED38-08ED8A4E4D43}"/>
          </ac:spMkLst>
        </pc:spChg>
        <pc:spChg chg="mod">
          <ac:chgData name="Glen Jones" userId="e846aaca-4b24-4b13-b0d0-f2308e16b284" providerId="ADAL" clId="{ED47ACC3-9597-4D89-A1DC-43CF280EF274}" dt="2026-01-15T11:13:29.076" v="229" actId="20577"/>
          <ac:spMkLst>
            <pc:docMk/>
            <pc:sldMk cId="3956995330" sldId="526"/>
            <ac:spMk id="7" creationId="{6E4BE7A8-99C4-9A1A-67D9-3183BB8C5265}"/>
          </ac:spMkLst>
        </pc:spChg>
        <pc:spChg chg="mod">
          <ac:chgData name="Glen Jones" userId="e846aaca-4b24-4b13-b0d0-f2308e16b284" providerId="ADAL" clId="{ED47ACC3-9597-4D89-A1DC-43CF280EF274}" dt="2026-01-15T11:13:36.924" v="237" actId="20577"/>
          <ac:spMkLst>
            <pc:docMk/>
            <pc:sldMk cId="3956995330" sldId="526"/>
            <ac:spMk id="10" creationId="{DA4E72EF-3ED0-92BC-5A95-9527A5640388}"/>
          </ac:spMkLst>
        </pc:spChg>
        <pc:spChg chg="mod">
          <ac:chgData name="Glen Jones" userId="e846aaca-4b24-4b13-b0d0-f2308e16b284" providerId="ADAL" clId="{ED47ACC3-9597-4D89-A1DC-43CF280EF274}" dt="2026-01-15T11:13:32.196" v="230" actId="1076"/>
          <ac:spMkLst>
            <pc:docMk/>
            <pc:sldMk cId="3956995330" sldId="526"/>
            <ac:spMk id="14" creationId="{F66DC64C-7F5E-6254-5D0A-CDA721859D53}"/>
          </ac:spMkLst>
        </pc:spChg>
      </pc:sldChg>
      <pc:sldChg chg="addSp modSp add del mod modAnim">
        <pc:chgData name="Glen Jones" userId="e846aaca-4b24-4b13-b0d0-f2308e16b284" providerId="ADAL" clId="{ED47ACC3-9597-4D89-A1DC-43CF280EF274}" dt="2026-01-15T14:02:27.279" v="271" actId="47"/>
        <pc:sldMkLst>
          <pc:docMk/>
          <pc:sldMk cId="2002509254" sldId="527"/>
        </pc:sldMkLst>
        <pc:spChg chg="mod">
          <ac:chgData name="Glen Jones" userId="e846aaca-4b24-4b13-b0d0-f2308e16b284" providerId="ADAL" clId="{ED47ACC3-9597-4D89-A1DC-43CF280EF274}" dt="2026-01-15T11:11:29.824" v="158"/>
          <ac:spMkLst>
            <pc:docMk/>
            <pc:sldMk cId="2002509254" sldId="527"/>
            <ac:spMk id="2" creationId="{687550C5-5B14-B9EC-1C8E-EEB3B6F18994}"/>
          </ac:spMkLst>
        </pc:spChg>
        <pc:spChg chg="mod">
          <ac:chgData name="Glen Jones" userId="e846aaca-4b24-4b13-b0d0-f2308e16b284" providerId="ADAL" clId="{ED47ACC3-9597-4D89-A1DC-43CF280EF274}" dt="2026-01-15T11:14:51.103" v="261" actId="1076"/>
          <ac:spMkLst>
            <pc:docMk/>
            <pc:sldMk cId="2002509254" sldId="527"/>
            <ac:spMk id="4" creationId="{6F9B2809-C110-2198-6459-23CFF23318C4}"/>
          </ac:spMkLst>
        </pc:spChg>
        <pc:spChg chg="mod">
          <ac:chgData name="Glen Jones" userId="e846aaca-4b24-4b13-b0d0-f2308e16b284" providerId="ADAL" clId="{ED47ACC3-9597-4D89-A1DC-43CF280EF274}" dt="2026-01-15T11:15:06.145" v="268" actId="1076"/>
          <ac:spMkLst>
            <pc:docMk/>
            <pc:sldMk cId="2002509254" sldId="527"/>
            <ac:spMk id="5" creationId="{C5FE50C6-DAE8-FC39-AA53-F1700A3D9559}"/>
          </ac:spMkLst>
        </pc:spChg>
        <pc:spChg chg="mod">
          <ac:chgData name="Glen Jones" userId="e846aaca-4b24-4b13-b0d0-f2308e16b284" providerId="ADAL" clId="{ED47ACC3-9597-4D89-A1DC-43CF280EF274}" dt="2026-01-15T11:14:57.200" v="263" actId="1076"/>
          <ac:spMkLst>
            <pc:docMk/>
            <pc:sldMk cId="2002509254" sldId="527"/>
            <ac:spMk id="6" creationId="{6278DED3-F56B-00B6-4A85-586FA19669C1}"/>
          </ac:spMkLst>
        </pc:spChg>
        <pc:spChg chg="mod">
          <ac:chgData name="Glen Jones" userId="e846aaca-4b24-4b13-b0d0-f2308e16b284" providerId="ADAL" clId="{ED47ACC3-9597-4D89-A1DC-43CF280EF274}" dt="2026-01-15T11:15:08.217" v="269" actId="1076"/>
          <ac:spMkLst>
            <pc:docMk/>
            <pc:sldMk cId="2002509254" sldId="527"/>
            <ac:spMk id="8" creationId="{715EED2B-0FAE-1E7B-870E-2759761AD621}"/>
          </ac:spMkLst>
        </pc:spChg>
        <pc:spChg chg="mod">
          <ac:chgData name="Glen Jones" userId="e846aaca-4b24-4b13-b0d0-f2308e16b284" providerId="ADAL" clId="{ED47ACC3-9597-4D89-A1DC-43CF280EF274}" dt="2026-01-15T11:15:03.256" v="266" actId="1076"/>
          <ac:spMkLst>
            <pc:docMk/>
            <pc:sldMk cId="2002509254" sldId="527"/>
            <ac:spMk id="9" creationId="{50AF17A2-BAD5-86ED-1CAE-C879ACE0E693}"/>
          </ac:spMkLst>
        </pc:spChg>
        <pc:spChg chg="mod">
          <ac:chgData name="Glen Jones" userId="e846aaca-4b24-4b13-b0d0-f2308e16b284" providerId="ADAL" clId="{ED47ACC3-9597-4D89-A1DC-43CF280EF274}" dt="2026-01-15T11:15:01.400" v="265" actId="1076"/>
          <ac:spMkLst>
            <pc:docMk/>
            <pc:sldMk cId="2002509254" sldId="527"/>
            <ac:spMk id="10" creationId="{D76F66D0-D59E-FEAC-E281-AF2ACE4DB3DC}"/>
          </ac:spMkLst>
        </pc:spChg>
        <pc:spChg chg="mod">
          <ac:chgData name="Glen Jones" userId="e846aaca-4b24-4b13-b0d0-f2308e16b284" providerId="ADAL" clId="{ED47ACC3-9597-4D89-A1DC-43CF280EF274}" dt="2026-01-15T11:14:27.592" v="254" actId="1076"/>
          <ac:spMkLst>
            <pc:docMk/>
            <pc:sldMk cId="2002509254" sldId="527"/>
            <ac:spMk id="11" creationId="{08198CDB-BF0E-1973-CBB4-4E8DC0E7B56F}"/>
          </ac:spMkLst>
        </pc:spChg>
        <pc:spChg chg="mod">
          <ac:chgData name="Glen Jones" userId="e846aaca-4b24-4b13-b0d0-f2308e16b284" providerId="ADAL" clId="{ED47ACC3-9597-4D89-A1DC-43CF280EF274}" dt="2026-01-15T11:14:48.563" v="260" actId="1076"/>
          <ac:spMkLst>
            <pc:docMk/>
            <pc:sldMk cId="2002509254" sldId="527"/>
            <ac:spMk id="12" creationId="{6ED74563-F380-1970-42AD-789186983675}"/>
          </ac:spMkLst>
        </pc:spChg>
        <pc:spChg chg="mod">
          <ac:chgData name="Glen Jones" userId="e846aaca-4b24-4b13-b0d0-f2308e16b284" providerId="ADAL" clId="{ED47ACC3-9597-4D89-A1DC-43CF280EF274}" dt="2026-01-15T11:14:16.150" v="251" actId="1076"/>
          <ac:spMkLst>
            <pc:docMk/>
            <pc:sldMk cId="2002509254" sldId="527"/>
            <ac:spMk id="13" creationId="{B022EA2C-C85C-60DD-64FF-11F09BE6BF2F}"/>
          </ac:spMkLst>
        </pc:spChg>
        <pc:spChg chg="mod">
          <ac:chgData name="Glen Jones" userId="e846aaca-4b24-4b13-b0d0-f2308e16b284" providerId="ADAL" clId="{ED47ACC3-9597-4D89-A1DC-43CF280EF274}" dt="2026-01-15T11:14:59.044" v="264" actId="1076"/>
          <ac:spMkLst>
            <pc:docMk/>
            <pc:sldMk cId="2002509254" sldId="527"/>
            <ac:spMk id="14" creationId="{53E378F3-95DC-E579-200A-4AA786B5676A}"/>
          </ac:spMkLst>
        </pc:spChg>
        <pc:spChg chg="mod">
          <ac:chgData name="Glen Jones" userId="e846aaca-4b24-4b13-b0d0-f2308e16b284" providerId="ADAL" clId="{ED47ACC3-9597-4D89-A1DC-43CF280EF274}" dt="2026-01-15T11:14:42.162" v="258" actId="1076"/>
          <ac:spMkLst>
            <pc:docMk/>
            <pc:sldMk cId="2002509254" sldId="527"/>
            <ac:spMk id="15" creationId="{F782F987-6843-9EC9-A210-C89791778619}"/>
          </ac:spMkLst>
        </pc:spChg>
        <pc:spChg chg="add mod">
          <ac:chgData name="Glen Jones" userId="e846aaca-4b24-4b13-b0d0-f2308e16b284" providerId="ADAL" clId="{ED47ACC3-9597-4D89-A1DC-43CF280EF274}" dt="2026-01-15T11:15:12.025" v="270" actId="1076"/>
          <ac:spMkLst>
            <pc:docMk/>
            <pc:sldMk cId="2002509254" sldId="527"/>
            <ac:spMk id="16" creationId="{C8A3E1B7-68E8-E2E4-75CA-95B2E368702C}"/>
          </ac:spMkLst>
        </pc:spChg>
        <pc:spChg chg="add mod">
          <ac:chgData name="Glen Jones" userId="e846aaca-4b24-4b13-b0d0-f2308e16b284" providerId="ADAL" clId="{ED47ACC3-9597-4D89-A1DC-43CF280EF274}" dt="2026-01-15T11:14:39.004" v="257" actId="1076"/>
          <ac:spMkLst>
            <pc:docMk/>
            <pc:sldMk cId="2002509254" sldId="527"/>
            <ac:spMk id="17" creationId="{D77E481F-9F87-3A82-75F4-526C7FAAAAEA}"/>
          </ac:spMkLst>
        </pc:spChg>
      </pc:sldChg>
      <pc:sldChg chg="modSp add del mod">
        <pc:chgData name="Glen Jones" userId="e846aaca-4b24-4b13-b0d0-f2308e16b284" providerId="ADAL" clId="{ED47ACC3-9597-4D89-A1DC-43CF280EF274}" dt="2026-01-15T14:02:27.279" v="271" actId="47"/>
        <pc:sldMkLst>
          <pc:docMk/>
          <pc:sldMk cId="2254399447" sldId="528"/>
        </pc:sldMkLst>
        <pc:spChg chg="mod">
          <ac:chgData name="Glen Jones" userId="e846aaca-4b24-4b13-b0d0-f2308e16b284" providerId="ADAL" clId="{ED47ACC3-9597-4D89-A1DC-43CF280EF274}" dt="2026-01-15T11:00:17.762" v="68" actId="5793"/>
          <ac:spMkLst>
            <pc:docMk/>
            <pc:sldMk cId="2254399447" sldId="528"/>
            <ac:spMk id="2" creationId="{5DAF47F7-659E-FF44-416E-257B9B566C6C}"/>
          </ac:spMkLst>
        </pc:spChg>
      </pc:sldChg>
      <pc:sldChg chg="modSp add del mod">
        <pc:chgData name="Glen Jones" userId="e846aaca-4b24-4b13-b0d0-f2308e16b284" providerId="ADAL" clId="{ED47ACC3-9597-4D89-A1DC-43CF280EF274}" dt="2026-01-15T14:02:27.279" v="271" actId="47"/>
        <pc:sldMkLst>
          <pc:docMk/>
          <pc:sldMk cId="3984657773" sldId="529"/>
        </pc:sldMkLst>
        <pc:spChg chg="mod">
          <ac:chgData name="Glen Jones" userId="e846aaca-4b24-4b13-b0d0-f2308e16b284" providerId="ADAL" clId="{ED47ACC3-9597-4D89-A1DC-43CF280EF274}" dt="2026-01-15T11:00:24.610" v="72" actId="207"/>
          <ac:spMkLst>
            <pc:docMk/>
            <pc:sldMk cId="3984657773" sldId="529"/>
            <ac:spMk id="2" creationId="{D1CC2624-2302-E209-D0F2-F5F825903C42}"/>
          </ac:spMkLst>
        </pc:spChg>
      </pc:sldChg>
      <pc:sldChg chg="modSp add del mod">
        <pc:chgData name="Glen Jones" userId="e846aaca-4b24-4b13-b0d0-f2308e16b284" providerId="ADAL" clId="{ED47ACC3-9597-4D89-A1DC-43CF280EF274}" dt="2026-01-15T14:02:27.279" v="271" actId="47"/>
        <pc:sldMkLst>
          <pc:docMk/>
          <pc:sldMk cId="2988799121" sldId="530"/>
        </pc:sldMkLst>
        <pc:spChg chg="mod">
          <ac:chgData name="Glen Jones" userId="e846aaca-4b24-4b13-b0d0-f2308e16b284" providerId="ADAL" clId="{ED47ACC3-9597-4D89-A1DC-43CF280EF274}" dt="2026-01-15T11:00:45.262" v="89" actId="400"/>
          <ac:spMkLst>
            <pc:docMk/>
            <pc:sldMk cId="2988799121" sldId="530"/>
            <ac:spMk id="2" creationId="{0B933F39-9486-7AD7-473B-76980A826B34}"/>
          </ac:spMkLst>
        </pc:spChg>
      </pc:sldChg>
      <pc:sldChg chg="modSp add del mod">
        <pc:chgData name="Glen Jones" userId="e846aaca-4b24-4b13-b0d0-f2308e16b284" providerId="ADAL" clId="{ED47ACC3-9597-4D89-A1DC-43CF280EF274}" dt="2026-01-15T14:02:27.279" v="271" actId="47"/>
        <pc:sldMkLst>
          <pc:docMk/>
          <pc:sldMk cId="1464685218" sldId="531"/>
        </pc:sldMkLst>
        <pc:spChg chg="mod">
          <ac:chgData name="Glen Jones" userId="e846aaca-4b24-4b13-b0d0-f2308e16b284" providerId="ADAL" clId="{ED47ACC3-9597-4D89-A1DC-43CF280EF274}" dt="2026-01-15T11:00:49.976" v="91" actId="20577"/>
          <ac:spMkLst>
            <pc:docMk/>
            <pc:sldMk cId="1464685218" sldId="531"/>
            <ac:spMk id="2" creationId="{F2F5F92F-8DCF-BCBC-BD5D-E34239D190AE}"/>
          </ac:spMkLst>
        </pc:spChg>
      </pc:sldChg>
      <pc:sldChg chg="modSp add del mod">
        <pc:chgData name="Glen Jones" userId="e846aaca-4b24-4b13-b0d0-f2308e16b284" providerId="ADAL" clId="{ED47ACC3-9597-4D89-A1DC-43CF280EF274}" dt="2026-01-15T14:02:27.279" v="271" actId="47"/>
        <pc:sldMkLst>
          <pc:docMk/>
          <pc:sldMk cId="3088428801" sldId="532"/>
        </pc:sldMkLst>
        <pc:spChg chg="mod">
          <ac:chgData name="Glen Jones" userId="e846aaca-4b24-4b13-b0d0-f2308e16b284" providerId="ADAL" clId="{ED47ACC3-9597-4D89-A1DC-43CF280EF274}" dt="2026-01-15T11:01:47.773" v="128" actId="207"/>
          <ac:spMkLst>
            <pc:docMk/>
            <pc:sldMk cId="3088428801" sldId="532"/>
            <ac:spMk id="2" creationId="{AE298733-932E-95AC-F1E9-30FF71FD5A9E}"/>
          </ac:spMkLst>
        </pc:spChg>
      </pc:sldChg>
      <pc:sldChg chg="add del">
        <pc:chgData name="Glen Jones" userId="e846aaca-4b24-4b13-b0d0-f2308e16b284" providerId="ADAL" clId="{ED47ACC3-9597-4D89-A1DC-43CF280EF274}" dt="2026-01-15T14:02:27.279" v="271" actId="47"/>
        <pc:sldMkLst>
          <pc:docMk/>
          <pc:sldMk cId="2206835003" sldId="533"/>
        </pc:sldMkLst>
      </pc:sldChg>
      <pc:sldMasterChg chg="delSldLayout">
        <pc:chgData name="Glen Jones" userId="e846aaca-4b24-4b13-b0d0-f2308e16b284" providerId="ADAL" clId="{ED47ACC3-9597-4D89-A1DC-43CF280EF274}" dt="2026-01-15T14:02:35.481" v="272" actId="47"/>
        <pc:sldMasterMkLst>
          <pc:docMk/>
          <pc:sldMasterMk cId="451012602" sldId="2147483648"/>
        </pc:sldMasterMkLst>
        <pc:sldLayoutChg chg="del">
          <pc:chgData name="Glen Jones" userId="e846aaca-4b24-4b13-b0d0-f2308e16b284" providerId="ADAL" clId="{ED47ACC3-9597-4D89-A1DC-43CF280EF274}" dt="2026-01-15T14:02:35.481" v="272" actId="47"/>
          <pc:sldLayoutMkLst>
            <pc:docMk/>
            <pc:sldMasterMk cId="451012602" sldId="2147483648"/>
            <pc:sldLayoutMk cId="2179138885" sldId="2147483660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ABF29FD9-5C3F-45D0-B615-368598B824FC}">
      <dgm:prSet phldrT="[Text]"/>
      <dgm:spPr/>
      <dgm:t>
        <a:bodyPr/>
        <a:lstStyle/>
        <a:p>
          <a:r>
            <a:rPr lang="en-GB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</dgm:pt>
    <dgm:pt modelId="{DA7BFF4C-4F95-4E39-9BAC-28C7E0AD43F1}" type="sibTrans" cxnId="{E6D9A2C4-6883-4F98-AF42-6F48282E646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5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5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5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5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5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5"/>
      <dgm:spPr/>
    </dgm:pt>
    <dgm:pt modelId="{46DBE13A-FB2B-4C68-89C0-4933B1F9D8FC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</dgm:pt>
    <dgm:pt modelId="{A878D74B-2EE2-4B14-BB8B-70A3380BB721}" type="sibTrans" cxnId="{70BE316F-E295-44F8-8A22-4C0C4E2C6B99}">
      <dgm:prSet/>
      <dgm:spPr/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</dgm:pt>
    <dgm:pt modelId="{1E78C491-BFB3-4809-A7C0-BE9D2B223626}" type="sibTrans" cxnId="{6666CEBA-502C-4BB4-B18F-BECDCAACC4DF}">
      <dgm:prSet/>
      <dgm:spPr/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</dgm:pt>
    <dgm:pt modelId="{E6407E43-19C0-467C-A01C-A2E7EC2661C5}" type="sibTrans" cxnId="{3642E4B3-4EE6-4C2E-968B-E603E6964DDA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2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2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2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2"/>
      <dgm:spPr/>
    </dgm:pt>
    <dgm:pt modelId="{C9D738C4-C8DE-45A7-A015-BEE899E08E71}" type="pres">
      <dgm:prSet presAssocID="{1FFD833D-74CB-468A-A714-D60B02C4719A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  <dsp:sp modelId="{0AAEE8A1-81E5-4D18-B950-A0AD39220E91}">
      <dsp:nvSpPr>
        <dsp:cNvPr id="0" name=""/>
        <dsp:cNvSpPr/>
      </dsp:nvSpPr>
      <dsp:spPr>
        <a:xfrm>
          <a:off x="904248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842302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Just for speech!</a:t>
          </a:r>
        </a:p>
      </dsp:txBody>
      <dsp:txXfrm>
        <a:off x="8448999" y="2510606"/>
        <a:ext cx="1278402" cy="8349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174352" y="546370"/>
          <a:ext cx="1603651" cy="106910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205665" y="577683"/>
        <a:ext cx="1541025" cy="1006474"/>
      </dsp:txXfrm>
    </dsp:sp>
    <dsp:sp modelId="{76649846-3BC9-4AF2-8EFB-EFB494F8B5B0}">
      <dsp:nvSpPr>
        <dsp:cNvPr id="0" name=""/>
        <dsp:cNvSpPr/>
      </dsp:nvSpPr>
      <dsp:spPr>
        <a:xfrm>
          <a:off x="806685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4169492" y="0"/>
              </a:moveTo>
              <a:lnTo>
                <a:pt x="4169492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4859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36172" y="2074424"/>
        <a:ext cx="1541025" cy="1006474"/>
      </dsp:txXfrm>
    </dsp:sp>
    <dsp:sp modelId="{A7E49D6C-8376-4BDE-82B8-9FE98A4C9DCF}">
      <dsp:nvSpPr>
        <dsp:cNvPr id="0" name=""/>
        <dsp:cNvSpPr/>
      </dsp:nvSpPr>
      <dsp:spPr>
        <a:xfrm>
          <a:off x="2891431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2084746" y="0"/>
              </a:moveTo>
              <a:lnTo>
                <a:pt x="2084746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08960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120918" y="2074424"/>
        <a:ext cx="1541025" cy="1006474"/>
      </dsp:txXfrm>
    </dsp:sp>
    <dsp:sp modelId="{D36C7C8D-7076-4EE3-A6EB-D9AFDACFC097}">
      <dsp:nvSpPr>
        <dsp:cNvPr id="0" name=""/>
        <dsp:cNvSpPr/>
      </dsp:nvSpPr>
      <dsp:spPr>
        <a:xfrm>
          <a:off x="4930458" y="1615470"/>
          <a:ext cx="91440" cy="4276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4174352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205665" y="2074424"/>
        <a:ext cx="1541025" cy="1006474"/>
      </dsp:txXfrm>
    </dsp:sp>
    <dsp:sp modelId="{63F438D0-A326-4EF9-85CF-14316A65445F}">
      <dsp:nvSpPr>
        <dsp:cNvPr id="0" name=""/>
        <dsp:cNvSpPr/>
      </dsp:nvSpPr>
      <dsp:spPr>
        <a:xfrm>
          <a:off x="4976178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2084746" y="213820"/>
              </a:lnTo>
              <a:lnTo>
                <a:pt x="2084746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6259098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290411" y="2074424"/>
        <a:ext cx="1541025" cy="1006474"/>
      </dsp:txXfrm>
    </dsp:sp>
    <dsp:sp modelId="{EFDCDFAB-B67C-400E-AF8C-AF531BC471BC}">
      <dsp:nvSpPr>
        <dsp:cNvPr id="0" name=""/>
        <dsp:cNvSpPr/>
      </dsp:nvSpPr>
      <dsp:spPr>
        <a:xfrm>
          <a:off x="4976178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4169492" y="213820"/>
              </a:lnTo>
              <a:lnTo>
                <a:pt x="4169492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834384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 (speech marks)</a:t>
          </a:r>
        </a:p>
      </dsp:txBody>
      <dsp:txXfrm>
        <a:off x="8375158" y="2074424"/>
        <a:ext cx="1541025" cy="100647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28828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854805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035080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2395879" y="1268940"/>
        <a:ext cx="1278402" cy="834950"/>
      </dsp:txXfrm>
    </dsp:sp>
    <dsp:sp modelId="{D36B859B-AC7C-42A8-8CF0-D4FB726F640B}">
      <dsp:nvSpPr>
        <dsp:cNvPr id="0" name=""/>
        <dsp:cNvSpPr/>
      </dsp:nvSpPr>
      <dsp:spPr>
        <a:xfrm>
          <a:off x="1305617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64043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Proper nouns</a:t>
          </a:r>
        </a:p>
      </dsp:txBody>
      <dsp:txXfrm>
        <a:off x="666416" y="2510606"/>
        <a:ext cx="1278402" cy="834950"/>
      </dsp:txXfrm>
    </dsp:sp>
    <dsp:sp modelId="{E3DF7CFD-D769-4DF5-BCB4-4DF4842B8191}">
      <dsp:nvSpPr>
        <dsp:cNvPr id="0" name=""/>
        <dsp:cNvSpPr/>
      </dsp:nvSpPr>
      <dsp:spPr>
        <a:xfrm>
          <a:off x="298936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36990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Personal Pronoun I</a:t>
          </a:r>
        </a:p>
      </dsp:txBody>
      <dsp:txXfrm>
        <a:off x="2395879" y="2510606"/>
        <a:ext cx="1278402" cy="834950"/>
      </dsp:txXfrm>
    </dsp:sp>
    <dsp:sp modelId="{2166EF52-ABC4-484B-9863-5246B7D69BBE}">
      <dsp:nvSpPr>
        <dsp:cNvPr id="0" name=""/>
        <dsp:cNvSpPr/>
      </dsp:nvSpPr>
      <dsp:spPr>
        <a:xfrm>
          <a:off x="3035080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Start of sentences</a:t>
          </a:r>
        </a:p>
      </dsp:txBody>
      <dsp:txXfrm>
        <a:off x="4125342" y="2510606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4764543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125342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6448286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5854805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6494006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7584268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6494006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9313731" y="1268940"/>
        <a:ext cx="1278402" cy="83495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2170349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150517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1531148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3854092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3260611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4990073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4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4764543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4125342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5629274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5854805" y="2510606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48516DB7-29AB-44E9-BC63-3A957560A422}">
      <dsp:nvSpPr>
        <dsp:cNvPr id="0" name=""/>
        <dsp:cNvSpPr/>
      </dsp:nvSpPr>
      <dsp:spPr>
        <a:xfrm>
          <a:off x="6494006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Pauses</a:t>
          </a:r>
        </a:p>
      </dsp:txBody>
      <dsp:txXfrm>
        <a:off x="5854805" y="2510606"/>
        <a:ext cx="1278402" cy="834950"/>
      </dsp:txXfrm>
    </dsp:sp>
    <dsp:sp modelId="{ABE48A18-E29C-4FD2-8838-D22BA16854AC}">
      <dsp:nvSpPr>
        <dsp:cNvPr id="0" name=""/>
        <dsp:cNvSpPr/>
      </dsp:nvSpPr>
      <dsp:spPr>
        <a:xfrm>
          <a:off x="7358737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755829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Lists</a:t>
          </a:r>
        </a:p>
      </dsp:txBody>
      <dsp:txXfrm>
        <a:off x="7584268" y="2510606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15/01/2026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81D4E3-8A17-74B2-640B-39CBD3FDA4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21786306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1085603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0DE5539-4AAE-D1BC-BDD6-4484EFCB5433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21434355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424207"/>
            <a:ext cx="10283535" cy="174782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 in a story we want to have our characters talk to one another.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407297"/>
            <a:ext cx="10283534" cy="213642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show speech by using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symbol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start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symbol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at the end of the speech.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DCD40F-B2C0-DC59-DA4B-37E319D94890}"/>
              </a:ext>
            </a:extLst>
          </p:cNvPr>
          <p:cNvSpPr txBox="1">
            <a:spLocks/>
          </p:cNvSpPr>
          <p:nvPr/>
        </p:nvSpPr>
        <p:spPr>
          <a:xfrm>
            <a:off x="954233" y="4769556"/>
            <a:ext cx="10283534" cy="173494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symbols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“”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called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inverted commas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(sometimes called speech marks).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inverted commas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1BA8D4-424B-5ED2-84F1-358EA7AB39F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724"/>
          <a:stretch/>
        </p:blipFill>
        <p:spPr>
          <a:xfrm>
            <a:off x="1391873" y="2771327"/>
            <a:ext cx="9408253" cy="1648274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652F7AF-83BF-F56C-BD2C-8909BB862F75}"/>
              </a:ext>
            </a:extLst>
          </p:cNvPr>
          <p:cNvCxnSpPr/>
          <p:nvPr/>
        </p:nvCxnSpPr>
        <p:spPr>
          <a:xfrm>
            <a:off x="942110" y="1999799"/>
            <a:ext cx="526473" cy="8497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835A253-7FD7-DD05-CA49-1C8B34C964FC}"/>
              </a:ext>
            </a:extLst>
          </p:cNvPr>
          <p:cNvCxnSpPr>
            <a:cxnSpLocks/>
          </p:cNvCxnSpPr>
          <p:nvPr/>
        </p:nvCxnSpPr>
        <p:spPr>
          <a:xfrm flipH="1">
            <a:off x="2747820" y="1960690"/>
            <a:ext cx="401781" cy="9030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ED91CED-B224-9A71-0FD9-E3BC0CAD5497}"/>
              </a:ext>
            </a:extLst>
          </p:cNvPr>
          <p:cNvCxnSpPr>
            <a:cxnSpLocks/>
          </p:cNvCxnSpPr>
          <p:nvPr/>
        </p:nvCxnSpPr>
        <p:spPr>
          <a:xfrm>
            <a:off x="645825" y="3514563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306BEF1-82EF-0711-DD43-8779E3ADEF30}"/>
              </a:ext>
            </a:extLst>
          </p:cNvPr>
          <p:cNvCxnSpPr>
            <a:cxnSpLocks/>
          </p:cNvCxnSpPr>
          <p:nvPr/>
        </p:nvCxnSpPr>
        <p:spPr>
          <a:xfrm flipH="1" flipV="1">
            <a:off x="8091056" y="3128654"/>
            <a:ext cx="2872509" cy="19295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242E9D6-2DBF-CE09-A996-04269146235A}"/>
              </a:ext>
            </a:extLst>
          </p:cNvPr>
          <p:cNvCxnSpPr>
            <a:cxnSpLocks/>
          </p:cNvCxnSpPr>
          <p:nvPr/>
        </p:nvCxnSpPr>
        <p:spPr>
          <a:xfrm>
            <a:off x="809264" y="2981163"/>
            <a:ext cx="1721501" cy="14749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99183B8-9CA4-58FA-0A49-898E20D32F55}"/>
              </a:ext>
            </a:extLst>
          </p:cNvPr>
          <p:cNvCxnSpPr>
            <a:cxnSpLocks/>
          </p:cNvCxnSpPr>
          <p:nvPr/>
        </p:nvCxnSpPr>
        <p:spPr>
          <a:xfrm>
            <a:off x="627352" y="4156490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itle 1">
            <a:extLst>
              <a:ext uri="{FF2B5EF4-FFF2-40B4-BE49-F238E27FC236}">
                <a16:creationId xmlns:a16="http://schemas.microsoft.com/office/drawing/2014/main" id="{A5545F8E-5725-BD06-1C6C-EC54B4C70650}"/>
              </a:ext>
            </a:extLst>
          </p:cNvPr>
          <p:cNvSpPr txBox="1">
            <a:spLocks/>
          </p:cNvSpPr>
          <p:nvPr/>
        </p:nvSpPr>
        <p:spPr>
          <a:xfrm>
            <a:off x="407480" y="565727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many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inverted commas</a:t>
            </a:r>
            <a:r>
              <a:rPr lang="en-GB" sz="40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count?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0C5DEBBE-193E-28D7-6E94-026CE729D344}"/>
              </a:ext>
            </a:extLst>
          </p:cNvPr>
          <p:cNvCxnSpPr>
            <a:cxnSpLocks/>
          </p:cNvCxnSpPr>
          <p:nvPr/>
        </p:nvCxnSpPr>
        <p:spPr>
          <a:xfrm flipH="1">
            <a:off x="3767599" y="2367562"/>
            <a:ext cx="771777" cy="11042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54F01002-5072-CC89-CD50-6997516D3A8F}"/>
              </a:ext>
            </a:extLst>
          </p:cNvPr>
          <p:cNvCxnSpPr>
            <a:cxnSpLocks/>
          </p:cNvCxnSpPr>
          <p:nvPr/>
        </p:nvCxnSpPr>
        <p:spPr>
          <a:xfrm>
            <a:off x="5121985" y="2459164"/>
            <a:ext cx="181912" cy="102036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04EADC53-89A6-003F-FD7B-F95E0EA596FB}"/>
              </a:ext>
            </a:extLst>
          </p:cNvPr>
          <p:cNvCxnSpPr>
            <a:cxnSpLocks/>
          </p:cNvCxnSpPr>
          <p:nvPr/>
        </p:nvCxnSpPr>
        <p:spPr>
          <a:xfrm flipH="1" flipV="1">
            <a:off x="7504547" y="3763326"/>
            <a:ext cx="4041627" cy="28358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4C7C48D9-DADB-B41D-FED0-95E14CFF2752}"/>
              </a:ext>
            </a:extLst>
          </p:cNvPr>
          <p:cNvCxnSpPr>
            <a:cxnSpLocks/>
          </p:cNvCxnSpPr>
          <p:nvPr/>
        </p:nvCxnSpPr>
        <p:spPr>
          <a:xfrm flipH="1" flipV="1">
            <a:off x="2530765" y="4234999"/>
            <a:ext cx="417945" cy="123471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itle 1">
            <a:extLst>
              <a:ext uri="{FF2B5EF4-FFF2-40B4-BE49-F238E27FC236}">
                <a16:creationId xmlns:a16="http://schemas.microsoft.com/office/drawing/2014/main" id="{66DCEF0A-E3B9-A8D7-43D4-240B26B13CD0}"/>
              </a:ext>
            </a:extLst>
          </p:cNvPr>
          <p:cNvSpPr txBox="1">
            <a:spLocks/>
          </p:cNvSpPr>
          <p:nvPr/>
        </p:nvSpPr>
        <p:spPr>
          <a:xfrm>
            <a:off x="6530109" y="5192945"/>
            <a:ext cx="5192696" cy="109471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 inverted commas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(or 5 pairs of inverted commas)</a:t>
            </a:r>
          </a:p>
        </p:txBody>
      </p:sp>
    </p:spTree>
    <p:extLst>
      <p:ext uri="{BB962C8B-B14F-4D97-AF65-F5344CB8AC3E}">
        <p14:creationId xmlns:p14="http://schemas.microsoft.com/office/powerpoint/2010/main" val="4068823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4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DAE2E96-C9A8-6FD3-8E90-461F7DC0375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724"/>
          <a:stretch/>
        </p:blipFill>
        <p:spPr>
          <a:xfrm>
            <a:off x="1391873" y="2771327"/>
            <a:ext cx="9408253" cy="1648274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Start &amp; end speech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inverted commas. 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CEBBEA5-618A-3AA0-A29E-BCFFEED0CF38}"/>
              </a:ext>
            </a:extLst>
          </p:cNvPr>
          <p:cNvCxnSpPr/>
          <p:nvPr/>
        </p:nvCxnSpPr>
        <p:spPr>
          <a:xfrm>
            <a:off x="942110" y="1999799"/>
            <a:ext cx="526473" cy="8497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2844AF3-1655-9057-06BD-A24C84E2E807}"/>
              </a:ext>
            </a:extLst>
          </p:cNvPr>
          <p:cNvCxnSpPr>
            <a:cxnSpLocks/>
          </p:cNvCxnSpPr>
          <p:nvPr/>
        </p:nvCxnSpPr>
        <p:spPr>
          <a:xfrm flipH="1">
            <a:off x="2747820" y="1960690"/>
            <a:ext cx="401781" cy="9030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393EC49-79DC-7D6B-038A-9351F44AAF16}"/>
              </a:ext>
            </a:extLst>
          </p:cNvPr>
          <p:cNvCxnSpPr>
            <a:cxnSpLocks/>
          </p:cNvCxnSpPr>
          <p:nvPr/>
        </p:nvCxnSpPr>
        <p:spPr>
          <a:xfrm>
            <a:off x="645825" y="3514563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23D2A29-9813-6D5F-EA30-197D621920E9}"/>
              </a:ext>
            </a:extLst>
          </p:cNvPr>
          <p:cNvCxnSpPr>
            <a:cxnSpLocks/>
          </p:cNvCxnSpPr>
          <p:nvPr/>
        </p:nvCxnSpPr>
        <p:spPr>
          <a:xfrm flipH="1" flipV="1">
            <a:off x="8091056" y="3128654"/>
            <a:ext cx="2872509" cy="19295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0ED2CB38-F22D-449A-4C9F-3CF8AFD8608D}"/>
              </a:ext>
            </a:extLst>
          </p:cNvPr>
          <p:cNvCxnSpPr>
            <a:cxnSpLocks/>
          </p:cNvCxnSpPr>
          <p:nvPr/>
        </p:nvCxnSpPr>
        <p:spPr>
          <a:xfrm>
            <a:off x="809264" y="2981163"/>
            <a:ext cx="1721501" cy="14749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CF214D3C-B97C-4936-E2A1-6F5C7789584F}"/>
              </a:ext>
            </a:extLst>
          </p:cNvPr>
          <p:cNvCxnSpPr>
            <a:cxnSpLocks/>
          </p:cNvCxnSpPr>
          <p:nvPr/>
        </p:nvCxnSpPr>
        <p:spPr>
          <a:xfrm>
            <a:off x="627352" y="4156490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7DB99C1A-146D-2EBE-5027-A1E6A4A3FB59}"/>
              </a:ext>
            </a:extLst>
          </p:cNvPr>
          <p:cNvCxnSpPr>
            <a:cxnSpLocks/>
          </p:cNvCxnSpPr>
          <p:nvPr/>
        </p:nvCxnSpPr>
        <p:spPr>
          <a:xfrm flipH="1">
            <a:off x="3767599" y="2367562"/>
            <a:ext cx="771777" cy="11042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544726E-5E5D-5936-72B2-3511C8184B1F}"/>
              </a:ext>
            </a:extLst>
          </p:cNvPr>
          <p:cNvCxnSpPr>
            <a:cxnSpLocks/>
          </p:cNvCxnSpPr>
          <p:nvPr/>
        </p:nvCxnSpPr>
        <p:spPr>
          <a:xfrm>
            <a:off x="5121985" y="2459164"/>
            <a:ext cx="181912" cy="102036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6BA7F093-DC80-F691-85A2-32532D675C50}"/>
              </a:ext>
            </a:extLst>
          </p:cNvPr>
          <p:cNvCxnSpPr>
            <a:cxnSpLocks/>
          </p:cNvCxnSpPr>
          <p:nvPr/>
        </p:nvCxnSpPr>
        <p:spPr>
          <a:xfrm flipH="1" flipV="1">
            <a:off x="7504547" y="3763326"/>
            <a:ext cx="4041627" cy="28358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79E9731A-A67D-642E-E46F-F98B741F97AA}"/>
              </a:ext>
            </a:extLst>
          </p:cNvPr>
          <p:cNvCxnSpPr>
            <a:cxnSpLocks/>
          </p:cNvCxnSpPr>
          <p:nvPr/>
        </p:nvCxnSpPr>
        <p:spPr>
          <a:xfrm flipH="1" flipV="1">
            <a:off x="2530765" y="4234999"/>
            <a:ext cx="417945" cy="123471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0966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8CC16EB0-8C0E-073B-E6D5-81F591A004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Start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new line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a new speaker.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177"/>
          <a:stretch/>
        </p:blipFill>
        <p:spPr>
          <a:xfrm>
            <a:off x="1391873" y="2771327"/>
            <a:ext cx="9408253" cy="1667324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3BB728E-D46C-6C75-ACE9-30DA12E4E7D3}"/>
              </a:ext>
            </a:extLst>
          </p:cNvPr>
          <p:cNvCxnSpPr>
            <a:cxnSpLocks/>
          </p:cNvCxnSpPr>
          <p:nvPr/>
        </p:nvCxnSpPr>
        <p:spPr>
          <a:xfrm>
            <a:off x="809264" y="2981163"/>
            <a:ext cx="663401" cy="0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D5E42BA-2A28-6F11-4E3E-8E94F6C2CFC8}"/>
              </a:ext>
            </a:extLst>
          </p:cNvPr>
          <p:cNvCxnSpPr>
            <a:cxnSpLocks/>
          </p:cNvCxnSpPr>
          <p:nvPr/>
        </p:nvCxnSpPr>
        <p:spPr>
          <a:xfrm>
            <a:off x="809264" y="3605200"/>
            <a:ext cx="663401" cy="0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32594DB-665D-ADC7-3C14-A41926B550D9}"/>
              </a:ext>
            </a:extLst>
          </p:cNvPr>
          <p:cNvCxnSpPr>
            <a:cxnSpLocks/>
          </p:cNvCxnSpPr>
          <p:nvPr/>
        </p:nvCxnSpPr>
        <p:spPr>
          <a:xfrm>
            <a:off x="809264" y="4192342"/>
            <a:ext cx="663401" cy="0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621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65F3C1A-67E7-6E15-80E9-A37311B419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Capital letter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at the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start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speech.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capital letters at the start of each bit of speech?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4578"/>
          <a:stretch/>
        </p:blipFill>
        <p:spPr>
          <a:xfrm>
            <a:off x="1391873" y="2771327"/>
            <a:ext cx="9408253" cy="1583620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3BB728E-D46C-6C75-ACE9-30DA12E4E7D3}"/>
              </a:ext>
            </a:extLst>
          </p:cNvPr>
          <p:cNvCxnSpPr>
            <a:cxnSpLocks/>
          </p:cNvCxnSpPr>
          <p:nvPr/>
        </p:nvCxnSpPr>
        <p:spPr>
          <a:xfrm>
            <a:off x="809264" y="2981163"/>
            <a:ext cx="66340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D5E42BA-2A28-6F11-4E3E-8E94F6C2CFC8}"/>
              </a:ext>
            </a:extLst>
          </p:cNvPr>
          <p:cNvCxnSpPr>
            <a:cxnSpLocks/>
          </p:cNvCxnSpPr>
          <p:nvPr/>
        </p:nvCxnSpPr>
        <p:spPr>
          <a:xfrm>
            <a:off x="809264" y="3605200"/>
            <a:ext cx="66340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32594DB-665D-ADC7-3C14-A41926B550D9}"/>
              </a:ext>
            </a:extLst>
          </p:cNvPr>
          <p:cNvCxnSpPr>
            <a:cxnSpLocks/>
          </p:cNvCxnSpPr>
          <p:nvPr/>
        </p:nvCxnSpPr>
        <p:spPr>
          <a:xfrm>
            <a:off x="809264" y="4192342"/>
            <a:ext cx="66340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72D14E8-D60E-AEF4-355D-9B18F4879A25}"/>
              </a:ext>
            </a:extLst>
          </p:cNvPr>
          <p:cNvCxnSpPr>
            <a:cxnSpLocks/>
          </p:cNvCxnSpPr>
          <p:nvPr/>
        </p:nvCxnSpPr>
        <p:spPr>
          <a:xfrm flipH="1" flipV="1">
            <a:off x="2741596" y="3281794"/>
            <a:ext cx="434741" cy="13180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E44EA33-537B-DD62-AB36-720D3109379F}"/>
              </a:ext>
            </a:extLst>
          </p:cNvPr>
          <p:cNvCxnSpPr>
            <a:cxnSpLocks/>
          </p:cNvCxnSpPr>
          <p:nvPr/>
        </p:nvCxnSpPr>
        <p:spPr>
          <a:xfrm flipH="1">
            <a:off x="5550569" y="3347698"/>
            <a:ext cx="545430" cy="12176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132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3F53FFAD-58AB-863D-9F46-52AA7C64E8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Punctuate the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end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speech.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punctuation at the end of each bit of speech?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450"/>
          <a:stretch/>
        </p:blipFill>
        <p:spPr>
          <a:xfrm>
            <a:off x="1391873" y="2771326"/>
            <a:ext cx="9408253" cy="1657799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3BB728E-D46C-6C75-ACE9-30DA12E4E7D3}"/>
              </a:ext>
            </a:extLst>
          </p:cNvPr>
          <p:cNvCxnSpPr>
            <a:cxnSpLocks/>
          </p:cNvCxnSpPr>
          <p:nvPr/>
        </p:nvCxnSpPr>
        <p:spPr>
          <a:xfrm>
            <a:off x="2346036" y="2346036"/>
            <a:ext cx="290411" cy="50581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D5E42BA-2A28-6F11-4E3E-8E94F6C2CFC8}"/>
              </a:ext>
            </a:extLst>
          </p:cNvPr>
          <p:cNvCxnSpPr>
            <a:cxnSpLocks/>
          </p:cNvCxnSpPr>
          <p:nvPr/>
        </p:nvCxnSpPr>
        <p:spPr>
          <a:xfrm flipH="1">
            <a:off x="3614577" y="3347698"/>
            <a:ext cx="217590" cy="27722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32594DB-665D-ADC7-3C14-A41926B550D9}"/>
              </a:ext>
            </a:extLst>
          </p:cNvPr>
          <p:cNvCxnSpPr>
            <a:cxnSpLocks/>
          </p:cNvCxnSpPr>
          <p:nvPr/>
        </p:nvCxnSpPr>
        <p:spPr>
          <a:xfrm>
            <a:off x="1140964" y="3624922"/>
            <a:ext cx="1205072" cy="47554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72D14E8-D60E-AEF4-355D-9B18F4879A25}"/>
              </a:ext>
            </a:extLst>
          </p:cNvPr>
          <p:cNvCxnSpPr>
            <a:cxnSpLocks/>
          </p:cNvCxnSpPr>
          <p:nvPr/>
        </p:nvCxnSpPr>
        <p:spPr>
          <a:xfrm flipH="1" flipV="1">
            <a:off x="7923196" y="3215890"/>
            <a:ext cx="434741" cy="13180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E44EA33-537B-DD62-AB36-720D3109379F}"/>
              </a:ext>
            </a:extLst>
          </p:cNvPr>
          <p:cNvCxnSpPr>
            <a:cxnSpLocks/>
          </p:cNvCxnSpPr>
          <p:nvPr/>
        </p:nvCxnSpPr>
        <p:spPr>
          <a:xfrm flipH="1" flipV="1">
            <a:off x="7377766" y="3899686"/>
            <a:ext cx="762800" cy="29265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793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2AC58DF0-9912-82B8-81B1-8F08D3F346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5: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Punctuate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speech.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punctuation during some of the speech?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1631"/>
          <a:stretch/>
        </p:blipFill>
        <p:spPr>
          <a:xfrm>
            <a:off x="1391873" y="2771327"/>
            <a:ext cx="9408253" cy="1686374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3BB728E-D46C-6C75-ACE9-30DA12E4E7D3}"/>
              </a:ext>
            </a:extLst>
          </p:cNvPr>
          <p:cNvCxnSpPr>
            <a:cxnSpLocks/>
          </p:cNvCxnSpPr>
          <p:nvPr/>
        </p:nvCxnSpPr>
        <p:spPr>
          <a:xfrm>
            <a:off x="7170941" y="2607992"/>
            <a:ext cx="481595" cy="92671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72D14E8-D60E-AEF4-355D-9B18F4879A25}"/>
              </a:ext>
            </a:extLst>
          </p:cNvPr>
          <p:cNvCxnSpPr>
            <a:cxnSpLocks/>
          </p:cNvCxnSpPr>
          <p:nvPr/>
        </p:nvCxnSpPr>
        <p:spPr>
          <a:xfrm flipV="1">
            <a:off x="795617" y="3900173"/>
            <a:ext cx="1319510" cy="36858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496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99361" y="2009159"/>
            <a:ext cx="7315199" cy="158176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Direct Speech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838CC2E5-36A2-EA27-6A28-24DDBA7159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6: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Report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 is saying the speech.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how to report who is the speaker?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4578"/>
          <a:stretch/>
        </p:blipFill>
        <p:spPr>
          <a:xfrm>
            <a:off x="1391873" y="2771327"/>
            <a:ext cx="9408253" cy="1583620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B772302-0144-4592-D261-034CFAD31C1E}"/>
              </a:ext>
            </a:extLst>
          </p:cNvPr>
          <p:cNvCxnSpPr/>
          <p:nvPr/>
        </p:nvCxnSpPr>
        <p:spPr>
          <a:xfrm>
            <a:off x="2817091" y="3048000"/>
            <a:ext cx="1200727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40BE07D-EB40-14A9-A0FA-AA75EC0C7234}"/>
              </a:ext>
            </a:extLst>
          </p:cNvPr>
          <p:cNvCxnSpPr>
            <a:cxnSpLocks/>
          </p:cNvCxnSpPr>
          <p:nvPr/>
        </p:nvCxnSpPr>
        <p:spPr>
          <a:xfrm>
            <a:off x="3773055" y="3699163"/>
            <a:ext cx="1427018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B5C676B-62E1-69E1-0AA5-8AD520A60B92}"/>
              </a:ext>
            </a:extLst>
          </p:cNvPr>
          <p:cNvCxnSpPr>
            <a:cxnSpLocks/>
          </p:cNvCxnSpPr>
          <p:nvPr/>
        </p:nvCxnSpPr>
        <p:spPr>
          <a:xfrm>
            <a:off x="2590800" y="4322617"/>
            <a:ext cx="1427018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145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342900" y="2122902"/>
            <a:ext cx="1159655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“We must stop Scrambler,” Aimee warned.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473453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Speech marks are used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is punctuated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is punctuated correct. 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831523A-DA6F-C687-EFE2-8E1C968256DF}"/>
              </a:ext>
            </a:extLst>
          </p:cNvPr>
          <p:cNvSpPr txBox="1"/>
          <p:nvPr/>
        </p:nvSpPr>
        <p:spPr>
          <a:xfrm>
            <a:off x="342900" y="2122902"/>
            <a:ext cx="1159655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“We must stop Scrambler,” Aimee warned.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787625" y="207527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Is that a spaceship?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asked Emile.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A1487AC-565A-0ADF-A509-47EA6FCFE999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marks were missing!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DFC2D2-031F-1B58-5CB2-F456987FCAA0}"/>
              </a:ext>
            </a:extLst>
          </p:cNvPr>
          <p:cNvSpPr txBox="1"/>
          <p:nvPr/>
        </p:nvSpPr>
        <p:spPr>
          <a:xfrm>
            <a:off x="787625" y="207527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Is that a spaceship?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”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asked Emile.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65814" y="2218421"/>
            <a:ext cx="121261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“Let’s hide behind that crater.”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whispered Emile.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414D2F1-187C-3016-AC9A-7E52BC58FA8D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wasn’t punctuated.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19FE174-8A9B-1F26-6AE5-D953F76E7A16}"/>
              </a:ext>
            </a:extLst>
          </p:cNvPr>
          <p:cNvSpPr txBox="1"/>
          <p:nvPr/>
        </p:nvSpPr>
        <p:spPr>
          <a:xfrm>
            <a:off x="65814" y="2218421"/>
            <a:ext cx="121261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“Let’s hide behind that crater</a:t>
            </a:r>
            <a:r>
              <a:rPr lang="en-GB" sz="6000" dirty="0">
                <a:solidFill>
                  <a:srgbClr val="FFFF00"/>
                </a:solidFill>
                <a:latin typeface="Andika" panose="02000000000000000000" pitchFamily="2" charset="0"/>
              </a:rPr>
              <a:t>,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”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whispered Emile.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832801" y="2287575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“Prepare for launch,” commanded Aimee.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2"/>
            <a:ext cx="11661196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16ECBE6-ED7B-81C8-2B5E-5846817C3E8E}"/>
              </a:ext>
            </a:extLst>
          </p:cNvPr>
          <p:cNvSpPr txBox="1"/>
          <p:nvPr/>
        </p:nvSpPr>
        <p:spPr>
          <a:xfrm>
            <a:off x="832801" y="2287575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“Prepare for launch,” commanded Aimee.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98F95F-A022-7B4B-F087-B81E89E8B518}"/>
              </a:ext>
            </a:extLst>
          </p:cNvPr>
          <p:cNvSpPr txBox="1"/>
          <p:nvPr/>
        </p:nvSpPr>
        <p:spPr>
          <a:xfrm>
            <a:off x="583055" y="473453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Speech marks are used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is punctuated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is punctuated correct. 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F473C2-935B-D959-A5A0-18F5C51EE6F8}"/>
              </a:ext>
            </a:extLst>
          </p:cNvPr>
          <p:cNvSpPr txBox="1"/>
          <p:nvPr/>
        </p:nvSpPr>
        <p:spPr>
          <a:xfrm>
            <a:off x="252549" y="2172146"/>
            <a:ext cx="116994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Aimee asked,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“Do you trust him?”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78872281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5F627CD-2AD2-0101-1370-1055AEF3E8A8}"/>
              </a:ext>
            </a:extLst>
          </p:cNvPr>
          <p:cNvSpPr txBox="1"/>
          <p:nvPr/>
        </p:nvSpPr>
        <p:spPr>
          <a:xfrm>
            <a:off x="252549" y="2172146"/>
            <a:ext cx="116994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Aimee asked,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“Do you trust him?”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B1C13D1-F142-4CB0-5D19-D92810A59881}"/>
              </a:ext>
            </a:extLst>
          </p:cNvPr>
          <p:cNvSpPr txBox="1"/>
          <p:nvPr/>
        </p:nvSpPr>
        <p:spPr>
          <a:xfrm>
            <a:off x="583055" y="473453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Speech marks are used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is punctuated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is punctuated correct. 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C9C5A2-446D-531F-5FDB-2F0E2CB5E4D5}"/>
              </a:ext>
            </a:extLst>
          </p:cNvPr>
          <p:cNvSpPr txBox="1"/>
          <p:nvPr/>
        </p:nvSpPr>
        <p:spPr>
          <a:xfrm>
            <a:off x="787625" y="2183953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growled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“You’ll never catch me!”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867244B-742F-9DD2-2222-493586F11425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was not punctuated.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111591-6AFB-338D-52BD-D55A6B94E973}"/>
              </a:ext>
            </a:extLst>
          </p:cNvPr>
          <p:cNvSpPr txBox="1"/>
          <p:nvPr/>
        </p:nvSpPr>
        <p:spPr>
          <a:xfrm>
            <a:off x="787625" y="2183953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growled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,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“You’ll never catch me!”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781344" y="209432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Not even a little,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Emile replied.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34575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DAD7CEC-9A8A-E066-7ECF-5609CB11522B}"/>
              </a:ext>
            </a:extLst>
          </p:cNvPr>
          <p:cNvSpPr txBox="1"/>
          <p:nvPr/>
        </p:nvSpPr>
        <p:spPr>
          <a:xfrm>
            <a:off x="528636" y="5433201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marks were missing!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FFD184-274A-8906-8410-F09A0F3A93F0}"/>
              </a:ext>
            </a:extLst>
          </p:cNvPr>
          <p:cNvSpPr txBox="1"/>
          <p:nvPr/>
        </p:nvSpPr>
        <p:spPr>
          <a:xfrm>
            <a:off x="781344" y="209432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Not even a little,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”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Emile replied.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787625" y="2183101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shouted,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“This planet will be mine!”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7B389E7-69C8-CA00-EB67-58EF990494DD}"/>
              </a:ext>
            </a:extLst>
          </p:cNvPr>
          <p:cNvSpPr txBox="1"/>
          <p:nvPr/>
        </p:nvSpPr>
        <p:spPr>
          <a:xfrm>
            <a:off x="787625" y="2183101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shouted,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“This planet will be mine!”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D6F7AA-890A-CF07-BB01-CD1D48ABBF96}"/>
              </a:ext>
            </a:extLst>
          </p:cNvPr>
          <p:cNvSpPr txBox="1"/>
          <p:nvPr/>
        </p:nvSpPr>
        <p:spPr>
          <a:xfrm>
            <a:off x="583055" y="473453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Speech marks are used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is punctuated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is punctuated correct. </a:t>
            </a:r>
          </a:p>
        </p:txBody>
      </p:sp>
      <p:sp>
        <p:nvSpPr>
          <p:cNvPr id="6" name="Rectangle: Rounded Corners 5">
            <a:hlinkClick r:id="rId6"/>
            <a:extLst>
              <a:ext uri="{FF2B5EF4-FFF2-40B4-BE49-F238E27FC236}">
                <a16:creationId xmlns:a16="http://schemas.microsoft.com/office/drawing/2014/main" id="{9AFC14B4-6451-7F83-AD07-BA389EFB3539}"/>
              </a:ext>
            </a:extLst>
          </p:cNvPr>
          <p:cNvSpPr/>
          <p:nvPr/>
        </p:nvSpPr>
        <p:spPr>
          <a:xfrm>
            <a:off x="3375811" y="331368"/>
            <a:ext cx="5530727" cy="397968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36483129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08192522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60538122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941</Words>
  <Application>Microsoft Office PowerPoint</Application>
  <PresentationFormat>Widescreen</PresentationFormat>
  <Paragraphs>171</Paragraphs>
  <Slides>36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9" baseType="lpstr">
      <vt:lpstr>Arial</vt:lpstr>
      <vt:lpstr>Andika</vt:lpstr>
      <vt:lpstr>Office Theme</vt:lpstr>
      <vt:lpstr> How to Use this PowerPoint</vt:lpstr>
      <vt:lpstr>Direct Speech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2026-01-15T14:02:43Z</dcterms:modified>
</cp:coreProperties>
</file>