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274" r:id="rId3"/>
    <p:sldId id="443" r:id="rId4"/>
    <p:sldId id="469" r:id="rId5"/>
    <p:sldId id="416" r:id="rId6"/>
    <p:sldId id="419" r:id="rId7"/>
    <p:sldId id="534" r:id="rId8"/>
    <p:sldId id="470" r:id="rId9"/>
    <p:sldId id="471" r:id="rId10"/>
    <p:sldId id="473" r:id="rId11"/>
    <p:sldId id="474" r:id="rId12"/>
    <p:sldId id="475" r:id="rId13"/>
    <p:sldId id="476" r:id="rId14"/>
    <p:sldId id="363" r:id="rId15"/>
    <p:sldId id="378" r:id="rId16"/>
    <p:sldId id="535" r:id="rId17"/>
    <p:sldId id="536" r:id="rId18"/>
    <p:sldId id="449" r:id="rId19"/>
    <p:sldId id="537" r:id="rId20"/>
    <p:sldId id="482" r:id="rId21"/>
    <p:sldId id="483" r:id="rId22"/>
    <p:sldId id="472" r:id="rId23"/>
    <p:sldId id="484" r:id="rId24"/>
    <p:sldId id="485" r:id="rId25"/>
    <p:sldId id="486" r:id="rId26"/>
    <p:sldId id="499" r:id="rId27"/>
    <p:sldId id="500" r:id="rId28"/>
    <p:sldId id="501" r:id="rId29"/>
    <p:sldId id="502" r:id="rId30"/>
    <p:sldId id="465" r:id="rId31"/>
    <p:sldId id="503" r:id="rId32"/>
    <p:sldId id="504" r:id="rId33"/>
    <p:sldId id="505" r:id="rId34"/>
    <p:sldId id="506" r:id="rId35"/>
    <p:sldId id="50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558" dt="2026-01-15T13:42:17.869"/>
    <p1510:client id="{D489A3BC-E4DD-4329-A9DE-85A7E444DC75}" v="1" dt="2026-01-15T14:03:34.2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5T14:03:38.380" v="1635" actId="1076"/>
      <pc:docMkLst>
        <pc:docMk/>
      </pc:docMkLst>
      <pc:sldChg chg="modSp mod">
        <pc:chgData name="Glen Jones" userId="e846aaca-4b24-4b13-b0d0-f2308e16b284" providerId="ADAL" clId="{ED47ACC3-9597-4D89-A1DC-43CF280EF274}" dt="2026-01-15T11:20:10.988" v="275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730966470" sldId="379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901329905" sldId="380"/>
        </pc:sldMkLst>
      </pc:sldChg>
      <pc:sldChg chg="add del">
        <pc:chgData name="Glen Jones" userId="e846aaca-4b24-4b13-b0d0-f2308e16b284" providerId="ADAL" clId="{ED47ACC3-9597-4D89-A1DC-43CF280EF274}" dt="2026-01-15T12:28:48.686" v="659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5T12:28:48.686" v="659" actId="47"/>
        <pc:sldMkLst>
          <pc:docMk/>
          <pc:sldMk cId="1921453162" sldId="384"/>
        </pc:sldMkLst>
      </pc:sldChg>
      <pc:sldChg chg="del">
        <pc:chgData name="Glen Jones" userId="e846aaca-4b24-4b13-b0d0-f2308e16b284" providerId="ADAL" clId="{ED47ACC3-9597-4D89-A1DC-43CF280EF274}" dt="2026-01-15T14:03:32.391" v="1633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modSp mod">
        <pc:chgData name="Glen Jones" userId="e846aaca-4b24-4b13-b0d0-f2308e16b284" providerId="ADAL" clId="{ED47ACC3-9597-4D89-A1DC-43CF280EF274}" dt="2026-01-15T11:20:21.820" v="276" actId="2057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3:33:58.743" v="1394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3:35:01.925" v="1456" actId="6549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Sp modSp add mod delAnim modAnim">
        <pc:chgData name="Glen Jones" userId="e846aaca-4b24-4b13-b0d0-f2308e16b284" providerId="ADAL" clId="{ED47ACC3-9597-4D89-A1DC-43CF280EF274}" dt="2026-01-15T12:32:01.585" v="717" actId="1076"/>
        <pc:sldMkLst>
          <pc:docMk/>
          <pc:sldMk cId="1091252382" sldId="449"/>
        </pc:sldMkLst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4" creationId="{886DFFD9-8791-5005-C1DB-2066A019306E}"/>
          </ac:spMkLst>
        </pc:spChg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1" creationId="{57D944A8-969F-8DA0-3C21-6CE35B7D9A59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2" creationId="{3C030C90-2402-7A6A-5155-E73C11282F10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3" creationId="{F055D179-DA57-71B2-851E-C7912D5C833A}"/>
          </ac:spMkLst>
        </pc:spChg>
        <pc:spChg chg="del">
          <ac:chgData name="Glen Jones" userId="e846aaca-4b24-4b13-b0d0-f2308e16b284" providerId="ADAL" clId="{ED47ACC3-9597-4D89-A1DC-43CF280EF274}" dt="2026-01-15T12:29:11.728" v="685" actId="478"/>
          <ac:spMkLst>
            <pc:docMk/>
            <pc:sldMk cId="1091252382" sldId="449"/>
            <ac:spMk id="14" creationId="{4263F718-F6D1-8304-8E15-373177BB154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add del">
        <pc:chgData name="Glen Jones" userId="e846aaca-4b24-4b13-b0d0-f2308e16b284" providerId="ADAL" clId="{ED47ACC3-9597-4D89-A1DC-43CF280EF274}" dt="2026-01-15T12:34:21.928" v="719" actId="47"/>
        <pc:sldMkLst>
          <pc:docMk/>
          <pc:sldMk cId="3819251515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modSp mod">
        <pc:chgData name="Glen Jones" userId="e846aaca-4b24-4b13-b0d0-f2308e16b284" providerId="ADAL" clId="{ED47ACC3-9597-4D89-A1DC-43CF280EF274}" dt="2026-01-15T13:16:43.692" v="1010" actId="2057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3:41:38.648" v="1583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3:41:31.178" v="1580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modSp mod">
        <pc:chgData name="Glen Jones" userId="e846aaca-4b24-4b13-b0d0-f2308e16b284" providerId="ADAL" clId="{ED47ACC3-9597-4D89-A1DC-43CF280EF274}" dt="2026-01-15T13:15:09.443" v="908" actId="2057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mod">
        <pc:chgData name="Glen Jones" userId="e846aaca-4b24-4b13-b0d0-f2308e16b284" providerId="ADAL" clId="{ED47ACC3-9597-4D89-A1DC-43CF280EF274}" dt="2026-01-15T12:41:07.027" v="839" actId="2057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16.994" v="909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  <pc:spChg chg="del">
          <ac:chgData name="Glen Jones" userId="e846aaca-4b24-4b13-b0d0-f2308e16b284" providerId="ADAL" clId="{ED47ACC3-9597-4D89-A1DC-43CF280EF274}" dt="2026-01-15T12:41:33.817" v="846" actId="478"/>
          <ac:spMkLst>
            <pc:docMk/>
            <pc:sldMk cId="1454122617" sldId="484"/>
            <ac:spMk id="12" creationId="{CA1487AC-565A-0ADF-A509-47EA6FCFE999}"/>
          </ac:spMkLst>
        </pc:spChg>
      </pc:sldChg>
      <pc:sldChg chg="modSp mod">
        <pc:chgData name="Glen Jones" userId="e846aaca-4b24-4b13-b0d0-f2308e16b284" providerId="ADAL" clId="{ED47ACC3-9597-4D89-A1DC-43CF280EF274}" dt="2026-01-15T13:15:45.058" v="953" actId="2057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52.247" v="955" actId="1076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  <pc:spChg chg="del">
          <ac:chgData name="Glen Jones" userId="e846aaca-4b24-4b13-b0d0-f2308e16b284" providerId="ADAL" clId="{ED47ACC3-9597-4D89-A1DC-43CF280EF274}" dt="2026-01-15T12:41:55.787" v="872" actId="478"/>
          <ac:spMkLst>
            <pc:docMk/>
            <pc:sldMk cId="3289701193" sldId="486"/>
            <ac:spMk id="9" creationId="{3414D2F1-187C-3016-AC9A-7E52BC58FA8D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3:35:32.604" v="1470" actId="27636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3:35:36.511" v="1472" actId="27636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3:35:40.845" v="1474" actId="27636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3:42:40.523" v="162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2:41:14.947" v="841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5T12:41:14.424" v="840" actId="478"/>
          <ac:spMkLst>
            <pc:docMk/>
            <pc:sldMk cId="2344308081" sldId="500"/>
            <ac:spMk id="5" creationId="{6B98F95F-A022-7B4B-F087-B81E89E8B518}"/>
          </ac:spMkLst>
        </pc:spChg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mod">
        <pc:chgData name="Glen Jones" userId="e846aaca-4b24-4b13-b0d0-f2308e16b284" providerId="ADAL" clId="{ED47ACC3-9597-4D89-A1DC-43CF280EF274}" dt="2026-01-15T13:16:24.700" v="984" actId="2057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18.950" v="980" actId="478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del">
          <ac:chgData name="Glen Jones" userId="e846aaca-4b24-4b13-b0d0-f2308e16b284" providerId="ADAL" clId="{ED47ACC3-9597-4D89-A1DC-43CF280EF274}" dt="2026-01-15T12:41:19.032" v="842" actId="478"/>
          <ac:spMkLst>
            <pc:docMk/>
            <pc:sldMk cId="2378293759" sldId="502"/>
            <ac:spMk id="4" creationId="{CB1C13D1-F142-4CB0-5D19-D92810A59881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5T13:16:15.463" v="979"/>
          <ac:spMkLst>
            <pc:docMk/>
            <pc:sldMk cId="2378293759" sldId="502"/>
            <ac:spMk id="7" creationId="{0B3F646A-CA2A-9BFA-598D-A0E37943374D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49.300" v="1012"/>
        <pc:sldMkLst>
          <pc:docMk/>
          <pc:sldMk cId="1496275698" sldId="503"/>
        </pc:sldMkLst>
        <pc:spChg chg="del">
          <ac:chgData name="Glen Jones" userId="e846aaca-4b24-4b13-b0d0-f2308e16b284" providerId="ADAL" clId="{ED47ACC3-9597-4D89-A1DC-43CF280EF274}" dt="2026-01-15T13:16:48.993" v="1011" actId="478"/>
          <ac:spMkLst>
            <pc:docMk/>
            <pc:sldMk cId="1496275698" sldId="503"/>
            <ac:spMk id="2" creationId="{C4111591-6AFB-338D-52BD-D55A6B94E973}"/>
          </ac:spMkLst>
        </pc:spChg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  <pc:spChg chg="del">
          <ac:chgData name="Glen Jones" userId="e846aaca-4b24-4b13-b0d0-f2308e16b284" providerId="ADAL" clId="{ED47ACC3-9597-4D89-A1DC-43CF280EF274}" dt="2026-01-15T12:42:01.932" v="874" actId="478"/>
          <ac:spMkLst>
            <pc:docMk/>
            <pc:sldMk cId="1496275698" sldId="503"/>
            <ac:spMk id="10" creationId="{5867244B-742F-9DD2-2222-493586F11425}"/>
          </ac:spMkLst>
        </pc:spChg>
      </pc:sldChg>
      <pc:sldChg chg="modSp mod">
        <pc:chgData name="Glen Jones" userId="e846aaca-4b24-4b13-b0d0-f2308e16b284" providerId="ADAL" clId="{ED47ACC3-9597-4D89-A1DC-43CF280EF274}" dt="2026-01-15T13:18:01.509" v="1052" actId="2057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8:08.430" v="1054"/>
        <pc:sldMkLst>
          <pc:docMk/>
          <pc:sldMk cId="3781783982" sldId="505"/>
        </pc:sldMkLst>
        <pc:spChg chg="del">
          <ac:chgData name="Glen Jones" userId="e846aaca-4b24-4b13-b0d0-f2308e16b284" providerId="ADAL" clId="{ED47ACC3-9597-4D89-A1DC-43CF280EF274}" dt="2026-01-15T13:18:08.185" v="1053" actId="478"/>
          <ac:spMkLst>
            <pc:docMk/>
            <pc:sldMk cId="3781783982" sldId="505"/>
            <ac:spMk id="2" creationId="{17FFD184-274A-8906-8410-F09A0F3A93F0}"/>
          </ac:spMkLst>
        </pc:spChg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  <pc:spChg chg="del">
          <ac:chgData name="Glen Jones" userId="e846aaca-4b24-4b13-b0d0-f2308e16b284" providerId="ADAL" clId="{ED47ACC3-9597-4D89-A1DC-43CF280EF274}" dt="2026-01-15T12:42:06.412" v="876" actId="478"/>
          <ac:spMkLst>
            <pc:docMk/>
            <pc:sldMk cId="3781783982" sldId="505"/>
            <ac:spMk id="13" creationId="{ADAD7CEC-9A8A-E066-7ECF-5609CB11522B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4:03:38.380" v="1635" actId="1076"/>
        <pc:sldMkLst>
          <pc:docMk/>
          <pc:sldMk cId="2397463853" sldId="507"/>
        </pc:sldMkLst>
        <pc:spChg chg="add mod">
          <ac:chgData name="Glen Jones" userId="e846aaca-4b24-4b13-b0d0-f2308e16b284" providerId="ADAL" clId="{ED47ACC3-9597-4D89-A1DC-43CF280EF274}" dt="2026-01-15T14:03:38.380" v="1635" actId="1076"/>
          <ac:spMkLst>
            <pc:docMk/>
            <pc:sldMk cId="2397463853" sldId="507"/>
            <ac:spMk id="5" creationId="{9AFC14B4-6451-7F83-AD07-BA389EFB3539}"/>
          </ac:spMkLst>
        </pc:spChg>
        <pc:spChg chg="del">
          <ac:chgData name="Glen Jones" userId="e846aaca-4b24-4b13-b0d0-f2308e16b284" providerId="ADAL" clId="{ED47ACC3-9597-4D89-A1DC-43CF280EF274}" dt="2026-01-15T12:41:24.064" v="844" actId="478"/>
          <ac:spMkLst>
            <pc:docMk/>
            <pc:sldMk cId="2397463853" sldId="507"/>
            <ac:spMk id="5" creationId="{EAD6F7AA-890A-CF07-BB01-CD1D48ABBF96}"/>
          </ac:spMkLst>
        </pc:spChg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5T14:03:32.391" v="1633" actId="47"/>
        <pc:sldMkLst>
          <pc:docMk/>
          <pc:sldMk cId="2651794552" sldId="508"/>
        </pc:sldMkLst>
        <pc:spChg chg="add del mod">
          <ac:chgData name="Glen Jones" userId="e846aaca-4b24-4b13-b0d0-f2308e16b284" providerId="ADAL" clId="{ED47ACC3-9597-4D89-A1DC-43CF280EF274}" dt="2026-01-15T13:25:23.092" v="1199" actId="478"/>
          <ac:spMkLst>
            <pc:docMk/>
            <pc:sldMk cId="2651794552" sldId="508"/>
            <ac:spMk id="2" creationId="{DD7E3547-AE54-4A4E-3454-AA8D8304AAD9}"/>
          </ac:spMkLst>
        </pc:spChg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  <pc:spChg chg="del">
          <ac:chgData name="Glen Jones" userId="e846aaca-4b24-4b13-b0d0-f2308e16b284" providerId="ADAL" clId="{ED47ACC3-9597-4D89-A1DC-43CF280EF274}" dt="2026-01-15T13:18:23.589" v="1055" actId="478"/>
          <ac:spMkLst>
            <pc:docMk/>
            <pc:sldMk cId="2651794552" sldId="508"/>
            <ac:spMk id="35" creationId="{DB580304-4030-10D6-34C2-122DA320F17B}"/>
          </ac:spMkLst>
        </pc:spChg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3:19:03.791" v="1127" actId="47"/>
        <pc:sldMkLst>
          <pc:docMk/>
          <pc:sldMk cId="2288560741" sldId="519"/>
        </pc:sldMkLst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3:36:18.334" v="1480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3:35:10.143" v="1458" actId="27636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3:21.659" v="1632" actId="4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6" creationId="{94930588-A2EA-E97E-8E9D-2083A5C940BC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8" creationId="{FF7F5147-92D5-CD1E-C722-3F3135292F0C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del mod">
          <ac:chgData name="Glen Jones" userId="e846aaca-4b24-4b13-b0d0-f2308e16b284" providerId="ADAL" clId="{ED47ACC3-9597-4D89-A1DC-43CF280EF274}" dt="2026-01-15T13:41:44.607" v="1585" actId="478"/>
          <ac:spMkLst>
            <pc:docMk/>
            <pc:sldMk cId="1776717618" sldId="523"/>
            <ac:spMk id="12" creationId="{A4E4B0B1-539B-35B1-AC84-7A41CD9EA0A4}"/>
          </ac:spMkLst>
        </pc:spChg>
        <pc:spChg chg="add del mod">
          <ac:chgData name="Glen Jones" userId="e846aaca-4b24-4b13-b0d0-f2308e16b284" providerId="ADAL" clId="{ED47ACC3-9597-4D89-A1DC-43CF280EF274}" dt="2026-01-15T13:41:43.498" v="1584" actId="47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826632759" sldId="524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5" creationId="{0084398E-8F94-6E3E-A06D-094315741D36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8" creationId="{23BAD05A-CB5B-06F6-A4C7-AB8311EB1E00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del mod">
          <ac:chgData name="Glen Jones" userId="e846aaca-4b24-4b13-b0d0-f2308e16b284" providerId="ADAL" clId="{ED47ACC3-9597-4D89-A1DC-43CF280EF274}" dt="2026-01-15T13:41:52.885" v="1589" actId="478"/>
          <ac:spMkLst>
            <pc:docMk/>
            <pc:sldMk cId="2826632759" sldId="524"/>
            <ac:spMk id="10" creationId="{CCD04D8C-CF96-F4AB-C8B7-A592641C3674}"/>
          </ac:spMkLst>
        </pc:spChg>
        <pc:spChg chg="add del mod">
          <ac:chgData name="Glen Jones" userId="e846aaca-4b24-4b13-b0d0-f2308e16b284" providerId="ADAL" clId="{ED47ACC3-9597-4D89-A1DC-43CF280EF274}" dt="2026-01-15T13:41:51.578" v="1588" actId="478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5T14:03:21.659" v="1632" actId="4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3:42:17.889" v="1609" actId="27636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3:42:12.102" v="1596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3:42:23.270" v="1617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1-15T14:03:21.659" v="1632" actId="47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3:42:50.002" v="1629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3:42:55.911" v="1631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3:42:46.966" v="1628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3:42:52.907" v="1630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3:42:45.670" v="1627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3:42:43.952" v="1626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4" creationId="{EF91008C-A6A4-0474-5AC1-38F6E4E6745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254399447" sldId="528"/>
            <ac:spMk id="5" creationId="{62DAA737-ABFB-768B-EC81-92CC9F71D844}"/>
          </ac:spMkLst>
        </pc:spChg>
        <pc:spChg chg="mod">
          <ac:chgData name="Glen Jones" userId="e846aaca-4b24-4b13-b0d0-f2308e16b284" providerId="ADAL" clId="{ED47ACC3-9597-4D89-A1DC-43CF280EF274}" dt="2026-01-15T13:35:14.052" v="1460" actId="27636"/>
          <ac:spMkLst>
            <pc:docMk/>
            <pc:sldMk cId="2254399447" sldId="528"/>
            <ac:spMk id="6" creationId="{3F725C5E-6DD6-362D-7539-BF51ED5CF103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5.458" v="1498" actId="4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4" creationId="{05CF4EFA-2ABE-4F3A-451D-6156692BFA9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984657773" sldId="529"/>
            <ac:spMk id="5" creationId="{09B3D307-3B2F-9677-2224-2A818AD58863}"/>
          </ac:spMkLst>
        </pc:spChg>
        <pc:spChg chg="mod">
          <ac:chgData name="Glen Jones" userId="e846aaca-4b24-4b13-b0d0-f2308e16b284" providerId="ADAL" clId="{ED47ACC3-9597-4D89-A1DC-43CF280EF274}" dt="2026-01-15T13:35:17.879" v="1462" actId="27636"/>
          <ac:spMkLst>
            <pc:docMk/>
            <pc:sldMk cId="3984657773" sldId="529"/>
            <ac:spMk id="6" creationId="{1D837490-6F42-6EDA-3236-C7406518CFFD}"/>
          </ac:spMkLst>
        </pc:spChg>
      </pc:sldChg>
      <pc:sldChg chg="modSp add del mod">
        <pc:chgData name="Glen Jones" userId="e846aaca-4b24-4b13-b0d0-f2308e16b284" providerId="ADAL" clId="{ED47ACC3-9597-4D89-A1DC-43CF280EF274}" dt="2026-01-15T13:36:57.867" v="1499" actId="47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4" creationId="{D4563603-2026-520D-3C7A-AB53D02B18BA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988799121" sldId="530"/>
            <ac:spMk id="5" creationId="{C0050D0F-DCC2-946D-B770-BE13F3168C36}"/>
          </ac:spMkLst>
        </pc:spChg>
        <pc:spChg chg="mod">
          <ac:chgData name="Glen Jones" userId="e846aaca-4b24-4b13-b0d0-f2308e16b284" providerId="ADAL" clId="{ED47ACC3-9597-4D89-A1DC-43CF280EF274}" dt="2026-01-15T13:35:21.301" v="1464" actId="27636"/>
          <ac:spMkLst>
            <pc:docMk/>
            <pc:sldMk cId="2988799121" sldId="530"/>
            <ac:spMk id="6" creationId="{12AA21BB-2B0C-0125-96F9-D90578ED2D98}"/>
          </ac:spMkLst>
        </pc:spChg>
      </pc:sldChg>
      <pc:sldChg chg="modSp add del mod">
        <pc:chgData name="Glen Jones" userId="e846aaca-4b24-4b13-b0d0-f2308e16b284" providerId="ADAL" clId="{ED47ACC3-9597-4D89-A1DC-43CF280EF274}" dt="2026-01-15T13:37:08.079" v="1500" actId="4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4" creationId="{757B35E4-EB8B-2A11-117E-1212C793955F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464685218" sldId="531"/>
            <ac:spMk id="5" creationId="{6770326E-119B-A85C-47FC-BE03BED47CDA}"/>
          </ac:spMkLst>
        </pc:spChg>
        <pc:spChg chg="mod">
          <ac:chgData name="Glen Jones" userId="e846aaca-4b24-4b13-b0d0-f2308e16b284" providerId="ADAL" clId="{ED47ACC3-9597-4D89-A1DC-43CF280EF274}" dt="2026-01-15T13:35:25.543" v="1466" actId="27636"/>
          <ac:spMkLst>
            <pc:docMk/>
            <pc:sldMk cId="1464685218" sldId="531"/>
            <ac:spMk id="6" creationId="{0B203D18-EE97-E86E-11E2-33ED1F0C3CC5}"/>
          </ac:spMkLst>
        </pc:spChg>
      </pc:sldChg>
      <pc:sldChg chg="modSp add del mod">
        <pc:chgData name="Glen Jones" userId="e846aaca-4b24-4b13-b0d0-f2308e16b284" providerId="ADAL" clId="{ED47ACC3-9597-4D89-A1DC-43CF280EF274}" dt="2026-01-15T13:37:13.410" v="1501" actId="4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4" creationId="{B08CFFDA-9095-9C24-BBB5-FF177310C55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088428801" sldId="532"/>
            <ac:spMk id="5" creationId="{263869FC-B12A-2F01-E331-51F248C00688}"/>
          </ac:spMkLst>
        </pc:spChg>
        <pc:spChg chg="mod">
          <ac:chgData name="Glen Jones" userId="e846aaca-4b24-4b13-b0d0-f2308e16b284" providerId="ADAL" clId="{ED47ACC3-9597-4D89-A1DC-43CF280EF274}" dt="2026-01-15T13:35:29.202" v="1468" actId="27636"/>
          <ac:spMkLst>
            <pc:docMk/>
            <pc:sldMk cId="3088428801" sldId="532"/>
            <ac:spMk id="6" creationId="{72783D32-C1A7-EDDB-C8CB-C206415E90FA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206835003" sldId="533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206835003" sldId="533"/>
            <ac:spMk id="2" creationId="{276A1F83-BFE0-E4BB-FA0E-7C29A5576E66}"/>
          </ac:spMkLst>
        </pc:spChg>
        <pc:spChg chg="mod">
          <ac:chgData name="Glen Jones" userId="e846aaca-4b24-4b13-b0d0-f2308e16b284" providerId="ADAL" clId="{ED47ACC3-9597-4D89-A1DC-43CF280EF274}" dt="2026-01-15T13:42:28.780" v="1623" actId="20577"/>
          <ac:spMkLst>
            <pc:docMk/>
            <pc:sldMk cId="2206835003" sldId="533"/>
            <ac:spMk id="7" creationId="{AE3E290F-3959-4D6B-D2FF-CB08B4408A1B}"/>
          </ac:spMkLst>
        </pc:spChg>
      </pc:sldChg>
      <pc:sldChg chg="modSp add mod">
        <pc:chgData name="Glen Jones" userId="e846aaca-4b24-4b13-b0d0-f2308e16b284" providerId="ADAL" clId="{ED47ACC3-9597-4D89-A1DC-43CF280EF274}" dt="2026-01-15T11:20:37.727" v="298" actId="2057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mod ord delAnim">
        <pc:chgData name="Glen Jones" userId="e846aaca-4b24-4b13-b0d0-f2308e16b284" providerId="ADAL" clId="{ED47ACC3-9597-4D89-A1DC-43CF280EF274}" dt="2026-01-15T12:22:53.134" v="427" actId="115"/>
        <pc:sldMkLst>
          <pc:docMk/>
          <pc:sldMk cId="3073555623" sldId="535"/>
        </pc:sldMkLst>
        <pc:spChg chg="del">
          <ac:chgData name="Glen Jones" userId="e846aaca-4b24-4b13-b0d0-f2308e16b284" providerId="ADAL" clId="{ED47ACC3-9597-4D89-A1DC-43CF280EF274}" dt="2026-01-15T12:22:31.809" v="423" actId="478"/>
          <ac:spMkLst>
            <pc:docMk/>
            <pc:sldMk cId="3073555623" sldId="535"/>
            <ac:spMk id="2" creationId="{5A79CF08-5162-2F7F-571A-E8F30C45AE18}"/>
          </ac:spMkLst>
        </pc:spChg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1-15T12:28:35.616" v="658" actId="1076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  <pc:spChg chg="add del mod">
          <ac:chgData name="Glen Jones" userId="e846aaca-4b24-4b13-b0d0-f2308e16b284" providerId="ADAL" clId="{ED47ACC3-9597-4D89-A1DC-43CF280EF274}" dt="2026-01-15T12:28:15.223" v="655" actId="478"/>
          <ac:spMkLst>
            <pc:docMk/>
            <pc:sldMk cId="3052087510" sldId="536"/>
            <ac:spMk id="8" creationId="{71503E15-1FBA-C3DE-CA8C-8309E2BD6AD6}"/>
          </ac:spMkLst>
        </pc:spChg>
      </pc:sldChg>
      <pc:sldChg chg="modSp add mod">
        <pc:chgData name="Glen Jones" userId="e846aaca-4b24-4b13-b0d0-f2308e16b284" providerId="ADAL" clId="{ED47ACC3-9597-4D89-A1DC-43CF280EF274}" dt="2026-01-15T12:37:46.504" v="756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3:32.391" v="1633" actId="47"/>
        <pc:sldMkLst>
          <pc:docMk/>
          <pc:sldMk cId="3748936356" sldId="538"/>
        </pc:sldMkLst>
        <pc:spChg chg="del">
          <ac:chgData name="Glen Jones" userId="e846aaca-4b24-4b13-b0d0-f2308e16b284" providerId="ADAL" clId="{ED47ACC3-9597-4D89-A1DC-43CF280EF274}" dt="2026-01-15T13:25:05.040" v="1190" actId="478"/>
          <ac:spMkLst>
            <pc:docMk/>
            <pc:sldMk cId="3748936356" sldId="538"/>
            <ac:spMk id="2" creationId="{CC01DEDC-7B5F-F074-4DD7-22A7576993DF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 del">
        <pc:chgData name="Glen Jones" userId="e846aaca-4b24-4b13-b0d0-f2308e16b284" providerId="ADAL" clId="{ED47ACC3-9597-4D89-A1DC-43CF280EF274}" dt="2026-01-15T13:22:46.703" v="1144" actId="47"/>
        <pc:sldMkLst>
          <pc:docMk/>
          <pc:sldMk cId="1874485034" sldId="539"/>
        </pc:sldMkLst>
      </pc:sldChg>
      <pc:sldChg chg="addSp delSp modSp add del mod">
        <pc:chgData name="Glen Jones" userId="e846aaca-4b24-4b13-b0d0-f2308e16b284" providerId="ADAL" clId="{ED47ACC3-9597-4D89-A1DC-43CF280EF274}" dt="2026-01-15T14:03:32.391" v="1633" actId="47"/>
        <pc:sldMkLst>
          <pc:docMk/>
          <pc:sldMk cId="3169298359" sldId="539"/>
        </pc:sldMkLst>
        <pc:spChg chg="del mod">
          <ac:chgData name="Glen Jones" userId="e846aaca-4b24-4b13-b0d0-f2308e16b284" providerId="ADAL" clId="{ED47ACC3-9597-4D89-A1DC-43CF280EF274}" dt="2026-01-15T13:25:36.063" v="1203" actId="478"/>
          <ac:spMkLst>
            <pc:docMk/>
            <pc:sldMk cId="3169298359" sldId="539"/>
            <ac:spMk id="2" creationId="{4B52A43D-CE93-EE2F-F3EC-CDCBB9487A30}"/>
          </ac:spMkLst>
        </pc:spChg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del mod">
        <pc:chgData name="Glen Jones" userId="e846aaca-4b24-4b13-b0d0-f2308e16b284" providerId="ADAL" clId="{ED47ACC3-9597-4D89-A1DC-43CF280EF274}" dt="2026-01-15T14:03:32.391" v="1633" actId="4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32.391" v="1633" actId="47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del mod">
        <pc:chgData name="Glen Jones" userId="e846aaca-4b24-4b13-b0d0-f2308e16b284" providerId="ADAL" clId="{ED47ACC3-9597-4D89-A1DC-43CF280EF274}" dt="2026-01-15T14:03:32.391" v="1633" actId="4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 del">
        <pc:chgData name="Glen Jones" userId="e846aaca-4b24-4b13-b0d0-f2308e16b284" providerId="ADAL" clId="{ED47ACC3-9597-4D89-A1DC-43CF280EF274}" dt="2026-01-15T14:03:21.659" v="1632" actId="47"/>
        <pc:sldMkLst>
          <pc:docMk/>
          <pc:sldMk cId="1976888972" sldId="543"/>
        </pc:sldMkLst>
        <pc:spChg chg="mod">
          <ac:chgData name="Glen Jones" userId="e846aaca-4b24-4b13-b0d0-f2308e16b284" providerId="ADAL" clId="{ED47ACC3-9597-4D89-A1DC-43CF280EF274}" dt="2026-01-15T13:36:05.182" v="1475"/>
          <ac:spMkLst>
            <pc:docMk/>
            <pc:sldMk cId="1976888972" sldId="543"/>
            <ac:spMk id="6" creationId="{D664DC35-075A-AAF6-03A1-D853294919D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969811262" sldId="544"/>
        </pc:sldMkLst>
        <pc:spChg chg="mod">
          <ac:chgData name="Glen Jones" userId="e846aaca-4b24-4b13-b0d0-f2308e16b284" providerId="ADAL" clId="{ED47ACC3-9597-4D89-A1DC-43CF280EF274}" dt="2026-01-15T13:36:29.726" v="1486" actId="207"/>
          <ac:spMkLst>
            <pc:docMk/>
            <pc:sldMk cId="2969811262" sldId="544"/>
            <ac:spMk id="2" creationId="{66A72F86-74B2-E359-76DB-FB195574019E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999212127" sldId="545"/>
        </pc:sldMkLst>
        <pc:spChg chg="mod">
          <ac:chgData name="Glen Jones" userId="e846aaca-4b24-4b13-b0d0-f2308e16b284" providerId="ADAL" clId="{ED47ACC3-9597-4D89-A1DC-43CF280EF274}" dt="2026-01-15T13:36:36.633" v="1490" actId="207"/>
          <ac:spMkLst>
            <pc:docMk/>
            <pc:sldMk cId="3999212127" sldId="545"/>
            <ac:spMk id="2" creationId="{3EA99432-6601-2518-7A29-5C01EE50A0D9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643930653" sldId="546"/>
        </pc:sldMkLst>
        <pc:spChg chg="mod">
          <ac:chgData name="Glen Jones" userId="e846aaca-4b24-4b13-b0d0-f2308e16b284" providerId="ADAL" clId="{ED47ACC3-9597-4D89-A1DC-43CF280EF274}" dt="2026-01-15T13:36:43.617" v="1494" actId="207"/>
          <ac:spMkLst>
            <pc:docMk/>
            <pc:sldMk cId="643930653" sldId="546"/>
            <ac:spMk id="2" creationId="{8A28283D-B9FE-908B-1ADD-C16261EC1075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116215925" sldId="547"/>
        </pc:sldMkLst>
        <pc:spChg chg="mod">
          <ac:chgData name="Glen Jones" userId="e846aaca-4b24-4b13-b0d0-f2308e16b284" providerId="ADAL" clId="{ED47ACC3-9597-4D89-A1DC-43CF280EF274}" dt="2026-01-15T13:36:50.028" v="1497" actId="207"/>
          <ac:spMkLst>
            <pc:docMk/>
            <pc:sldMk cId="3116215925" sldId="547"/>
            <ac:spMk id="2" creationId="{13AD1F78-BD98-3498-075F-04A7647D644D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3990499620" sldId="548"/>
        </pc:sldMkLst>
        <pc:spChg chg="mod">
          <ac:chgData name="Glen Jones" userId="e846aaca-4b24-4b13-b0d0-f2308e16b284" providerId="ADAL" clId="{ED47ACC3-9597-4D89-A1DC-43CF280EF274}" dt="2026-01-15T13:37:41.833" v="1514" actId="20577"/>
          <ac:spMkLst>
            <pc:docMk/>
            <pc:sldMk cId="3990499620" sldId="548"/>
            <ac:spMk id="4" creationId="{2825AE34-1043-C942-3519-41AA9CD2F17D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847970345" sldId="549"/>
        </pc:sldMkLst>
        <pc:spChg chg="mod">
          <ac:chgData name="Glen Jones" userId="e846aaca-4b24-4b13-b0d0-f2308e16b284" providerId="ADAL" clId="{ED47ACC3-9597-4D89-A1DC-43CF280EF274}" dt="2026-01-15T13:37:56.324" v="1542" actId="20577"/>
          <ac:spMkLst>
            <pc:docMk/>
            <pc:sldMk cId="2847970345" sldId="549"/>
            <ac:spMk id="4" creationId="{EF19DBEC-CC93-272D-D9DB-E4F3BB5A3B52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940823043" sldId="550"/>
        </pc:sldMkLst>
        <pc:spChg chg="mod">
          <ac:chgData name="Glen Jones" userId="e846aaca-4b24-4b13-b0d0-f2308e16b284" providerId="ADAL" clId="{ED47ACC3-9597-4D89-A1DC-43CF280EF274}" dt="2026-01-15T13:38:13.166" v="1575" actId="207"/>
          <ac:spMkLst>
            <pc:docMk/>
            <pc:sldMk cId="2940823043" sldId="550"/>
            <ac:spMk id="4" creationId="{4266D2F3-E19F-3954-115B-E98AACF83146}"/>
          </ac:spMkLst>
        </pc:spChg>
      </pc:sldChg>
      <pc:sldChg chg="modSp add del mod">
        <pc:chgData name="Glen Jones" userId="e846aaca-4b24-4b13-b0d0-f2308e16b284" providerId="ADAL" clId="{ED47ACC3-9597-4D89-A1DC-43CF280EF274}" dt="2026-01-15T14:03:21.659" v="1632" actId="47"/>
        <pc:sldMkLst>
          <pc:docMk/>
          <pc:sldMk cId="203293357" sldId="551"/>
        </pc:sldMkLst>
        <pc:spChg chg="mod">
          <ac:chgData name="Glen Jones" userId="e846aaca-4b24-4b13-b0d0-f2308e16b284" providerId="ADAL" clId="{ED47ACC3-9597-4D89-A1DC-43CF280EF274}" dt="2026-01-15T13:38:23.963" v="1578" actId="207"/>
          <ac:spMkLst>
            <pc:docMk/>
            <pc:sldMk cId="203293357" sldId="551"/>
            <ac:spMk id="5" creationId="{29F411E5-86CF-E235-BF27-4CED258A01E0}"/>
          </ac:spMkLst>
        </pc:spChg>
      </pc:sldChg>
      <pc:sldMasterChg chg="delSldLayout">
        <pc:chgData name="Glen Jones" userId="e846aaca-4b24-4b13-b0d0-f2308e16b284" providerId="ADAL" clId="{ED47ACC3-9597-4D89-A1DC-43CF280EF274}" dt="2026-01-15T14:03:32.391" v="163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5T14:03:32.391" v="1633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the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the reader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261737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tell a character what was said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another character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3" y="3330341"/>
            <a:ext cx="10283534" cy="2021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want to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(called “indirect speech”).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8531A-C54C-9A8A-2DEE-6DD6CD5E2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EC6F88E-3CE5-BC28-42DC-8CAD45630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DB0F5D-91D0-0927-D27A-D134A7E60FCC}"/>
              </a:ext>
            </a:extLst>
          </p:cNvPr>
          <p:cNvSpPr txBox="1">
            <a:spLocks/>
          </p:cNvSpPr>
          <p:nvPr/>
        </p:nvSpPr>
        <p:spPr>
          <a:xfrm>
            <a:off x="1068533" y="427623"/>
            <a:ext cx="10283535" cy="81745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Direct: "We must stop Scrambler," said Aimee.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6F073C-A460-2864-0EB1-D6394375D6AD}"/>
              </a:ext>
            </a:extLst>
          </p:cNvPr>
          <p:cNvSpPr txBox="1">
            <a:spLocks/>
          </p:cNvSpPr>
          <p:nvPr/>
        </p:nvSpPr>
        <p:spPr>
          <a:xfrm>
            <a:off x="1068533" y="1425111"/>
            <a:ext cx="10283534" cy="94749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Indirect: Aimee said that they had to stop Scrambler.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7A0994-446B-7E31-5839-BF0670636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D5C74B-45F0-D3C8-FF63-3E5F8BCEF7DF}"/>
              </a:ext>
            </a:extLst>
          </p:cNvPr>
          <p:cNvSpPr txBox="1">
            <a:spLocks/>
          </p:cNvSpPr>
          <p:nvPr/>
        </p:nvSpPr>
        <p:spPr>
          <a:xfrm>
            <a:off x="2741061" y="2586554"/>
            <a:ext cx="7421078" cy="9474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differences?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33BD21-06C8-12B5-40F4-5F21CED80DEA}"/>
              </a:ext>
            </a:extLst>
          </p:cNvPr>
          <p:cNvSpPr txBox="1">
            <a:spLocks/>
          </p:cNvSpPr>
          <p:nvPr/>
        </p:nvSpPr>
        <p:spPr>
          <a:xfrm>
            <a:off x="2741061" y="3745713"/>
            <a:ext cx="7421079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Indirect speech doesn’t use speech marks!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08266-B95A-0777-B49C-795F8D850490}"/>
              </a:ext>
            </a:extLst>
          </p:cNvPr>
          <p:cNvSpPr txBox="1">
            <a:spLocks/>
          </p:cNvSpPr>
          <p:nvPr/>
        </p:nvSpPr>
        <p:spPr>
          <a:xfrm>
            <a:off x="2741061" y="4677903"/>
            <a:ext cx="7421078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Indirect speech uses the word “that”.</a:t>
            </a:r>
          </a:p>
        </p:txBody>
      </p:sp>
    </p:spTree>
    <p:extLst>
      <p:ext uri="{BB962C8B-B14F-4D97-AF65-F5344CB8AC3E}">
        <p14:creationId xmlns:p14="http://schemas.microsoft.com/office/powerpoint/2010/main" val="305208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it!” shouted 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“But how?” asked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growled, “You’ll never catch me!”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shouted, “This planet will be mine!”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asked if they trusted him.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shouted that they should do it.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asked how they would do it.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growled that they would never catch him.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shouted that the planet would be his.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751D3-B676-49DE-CA51-C8DCC942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81019CC-474E-D563-C383-BA25EFB77F9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3E918531-029A-8E46-7481-4453DA20F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8CE7F011-EE57-1D57-8966-33C180486765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CBEDFA-FF49-64AC-4DEE-AC9CC8B4E034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36B72-0167-8E34-B944-B90B56B4BB1E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said that they had to stop Scrambler.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52DB2F-93D8-8EC1-D6E7-00E4569B4E6A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asked if they could trust him.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8F24C-38A0-FAFB-B25B-3D66211ECAF5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explained that they would trap Scrambler near the crater.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E99FF7-B0D2-0B36-F9C9-BDC0D22D1AF8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told Emile that they needed to prepare for launch.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5056D8-5105-0033-CD6B-C14EB8C28AF4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boasted that no one could defeat him.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7209786-5370-0F06-7475-F43879E5DF81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have to stop Scrambler,” said Aimee.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0D409D-9956-0DE9-261F-194B72A5B825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“Can we trust him?” asked Emile.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6E01B65-1E5E-E05F-E84C-D5A41553BB6E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explained ,“We’ll trap Scrambler near the crater.”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4B3AE6-F6D4-0D10-F9BF-F25153B7A3B1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“Prepare for launch,” Aimee told Emile.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86ED004-0A1C-E0FB-1DDA-C58085AD730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“No one can defeat me!” boasted Scrambler.</a:t>
            </a:r>
          </a:p>
        </p:txBody>
      </p:sp>
    </p:spTree>
    <p:extLst>
      <p:ext uri="{BB962C8B-B14F-4D97-AF65-F5344CB8AC3E}">
        <p14:creationId xmlns:p14="http://schemas.microsoft.com/office/powerpoint/2010/main" val="1018118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78082" y="1671773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6E6E31-6E06-06EB-5839-BAE8E1B913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8BC64-081A-8E44-B897-EBEEDC1BC2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94355-4F76-F6B3-8505-DC8657963860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DDADFA-92A5-B1EC-C876-AB88A67EFE8D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DE812-00AF-8CD2-C1D5-23E7C0B3F75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9AFC14B4-6451-7F83-AD07-BA389EFB3539}"/>
              </a:ext>
            </a:extLst>
          </p:cNvPr>
          <p:cNvSpPr/>
          <p:nvPr/>
        </p:nvSpPr>
        <p:spPr>
          <a:xfrm>
            <a:off x="3375811" y="341345"/>
            <a:ext cx="5530727" cy="39796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44789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C49E-03FA-9B2F-43A7-FFFEE81C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A607E1-1AD8-8E92-75EB-2D6801B5C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B53AC1-24D1-13EA-8961-9FEB1762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59EC-AB5F-D1A9-B478-830F2EE05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E98F97-E4AD-D5F9-FCEC-51B30817A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51437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855D3B6-9715-6C05-1BDD-5098B56F2D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ACFB85-C56C-12AB-FC35-0A0A4C602F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0565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Microsoft Office PowerPoint</Application>
  <PresentationFormat>Widescreen</PresentationFormat>
  <Paragraphs>207</Paragraphs>
  <Slides>35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Andika</vt:lpstr>
      <vt:lpstr>Arial</vt:lpstr>
      <vt:lpstr>Office Theme</vt:lpstr>
      <vt:lpstr> How to Use this PowerPoint</vt:lpstr>
      <vt:lpstr>Indirect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2026-01-15T14:03:41Z</dcterms:modified>
</cp:coreProperties>
</file>