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38" r:id="rId3"/>
    <p:sldId id="439" r:id="rId4"/>
    <p:sldId id="440" r:id="rId5"/>
    <p:sldId id="543" r:id="rId6"/>
    <p:sldId id="520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11848-CA1E-4509-9837-6317AD641913}" v="558" dt="2026-01-15T13:42:17.869"/>
    <p1510:client id="{B1175FDC-1DBA-4B06-B19D-A259C1D32C9B}" v="1" dt="2026-01-15T14:02:58.7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5T14:03:06.121" v="1634" actId="47"/>
      <pc:docMkLst>
        <pc:docMk/>
      </pc:docMkLst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5T11:20:10.988" v="275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4068823137" sldId="378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730966470" sldId="379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901329905" sldId="380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921453162" sldId="384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graphicFrameChg chg="del">
          <ac:chgData name="Glen Jones" userId="e846aaca-4b24-4b13-b0d0-f2308e16b284" providerId="ADAL" clId="{ED47ACC3-9597-4D89-A1DC-43CF280EF274}" dt="2026-01-15T10:44:02.506" v="0" actId="478"/>
          <ac:graphicFrameMkLst>
            <pc:docMk/>
            <pc:sldMk cId="2515382227" sldId="390"/>
            <ac:graphicFrameMk id="8" creationId="{9DAB9937-5950-917A-B243-092370F00037}"/>
          </ac:graphicFrameMkLst>
        </pc:graphicFrameChg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  <pc:picChg chg="del">
          <ac:chgData name="Glen Jones" userId="e846aaca-4b24-4b13-b0d0-f2308e16b284" providerId="ADAL" clId="{ED47ACC3-9597-4D89-A1DC-43CF280EF274}" dt="2026-01-15T10:56:48.82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1445646" sldId="418"/>
        </pc:sldMkLst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920703650" sldId="436"/>
        </pc:sldMkLst>
      </pc:sldChg>
      <pc:sldChg chg="modSp add mod">
        <pc:chgData name="Glen Jones" userId="e846aaca-4b24-4b13-b0d0-f2308e16b284" providerId="ADAL" clId="{ED47ACC3-9597-4D89-A1DC-43CF280EF274}" dt="2026-01-15T13:33:47.786" v="1391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3:33:58.743" v="1394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3:33:58.743" v="1394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3:35:01.925" v="1456" actId="6549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3:35:01.925" v="1456" actId="6549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10051792" sldId="442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51807814" sldId="448"/>
        </pc:sldMkLst>
      </pc:sldChg>
      <pc:sldChg chg="delSp modSp add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1091252382" sldId="449"/>
        </pc:sldMkLst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4" creationId="{886DFFD9-8791-5005-C1DB-2066A019306E}"/>
          </ac:spMkLst>
        </pc:spChg>
        <pc:spChg chg="mod">
          <ac:chgData name="Glen Jones" userId="e846aaca-4b24-4b13-b0d0-f2308e16b284" providerId="ADAL" clId="{ED47ACC3-9597-4D89-A1DC-43CF280EF274}" dt="2026-01-15T12:31:47.773" v="714" actId="27636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6" creationId="{0FA6ADBD-C4DC-4FE5-8BDB-309AA9F5ED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9" creationId="{E153DFE9-374D-5294-C543-BAAA80D459BE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10" creationId="{6A141799-03C2-AE43-17F1-89FE1F85BDD3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1" creationId="{57D944A8-969F-8DA0-3C21-6CE35B7D9A59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2" creationId="{3C030C90-2402-7A6A-5155-E73C11282F10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3" creationId="{F055D179-DA57-71B2-851E-C7912D5C833A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4" creationId="{4263F718-F6D1-8304-8E15-373177BB154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5T12:31:38.855" v="708" actId="27636"/>
          <ac:spMkLst>
            <pc:docMk/>
            <pc:sldMk cId="1091252382" sldId="449"/>
            <ac:spMk id="22" creationId="{0598162A-672E-4471-F558-68D0BB8EBC6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4" creationId="{E7EC5DED-E8A6-ECEE-FB42-05E78D0CECA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5" creationId="{1EE2A0BF-AB96-31FA-F502-BD7DCDC349B0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6" creationId="{6F3F8EE8-2C33-C7F9-A4B1-E16AEC8C94D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24352771" sldId="450"/>
        </pc:sldMkLst>
      </pc:sldChg>
      <pc:sldChg chg="add del">
        <pc:chgData name="Glen Jones" userId="e846aaca-4b24-4b13-b0d0-f2308e16b284" providerId="ADAL" clId="{ED47ACC3-9597-4D89-A1DC-43CF280EF274}" dt="2026-01-15T12:34:21.928" v="719" actId="47"/>
        <pc:sldMkLst>
          <pc:docMk/>
          <pc:sldMk cId="3819251515" sldId="45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75561976" sldId="451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058903057" sldId="45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35138886" sldId="45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966208023" sldId="45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17367946" sldId="460"/>
        </pc:sldMkLst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5T13:16:43.692" v="1010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3499639952" sldId="465"/>
            <ac:spMk id="4" creationId="{FDF82D31-9D8A-91BC-1580-AE9ED5719831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925505563" sldId="467"/>
        </pc:sldMkLst>
      </pc:sldChg>
      <pc:sldChg chg="modSp add mod">
        <pc:chgData name="Glen Jones" userId="e846aaca-4b24-4b13-b0d0-f2308e16b284" providerId="ADAL" clId="{ED47ACC3-9597-4D89-A1DC-43CF280EF274}" dt="2026-01-15T13:41:38.648" v="1583" actId="1076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3:41:38.648" v="1583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3:41:31.178" v="1580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898871633" sldId="471"/>
        </pc:sldMkLst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5T13:15:09.443" v="908" actId="20577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490931477" sldId="472"/>
            <ac:spMk id="6" creationId="{34DDF9FC-115E-96C5-276A-24B0F22A0DD2}"/>
          </ac:spMkLst>
        </pc:spChg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5T14:03:06.121" v="1634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26751210" sldId="481"/>
        </pc:sldMkLst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88107512" sldId="482"/>
            <ac:spMk id="6" creationId="{B64E1795-DB4C-491B-6E45-2643C6493FAE}"/>
          </ac:spMkLst>
        </pc:spChg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2193475781" sldId="483"/>
        </pc:sldMkLst>
        <pc:spChg chg="mod">
          <ac:chgData name="Glen Jones" userId="e846aaca-4b24-4b13-b0d0-f2308e16b284" providerId="ADAL" clId="{ED47ACC3-9597-4D89-A1DC-43CF280EF274}" dt="2026-01-15T12:41:07.027" v="839" actId="20577"/>
          <ac:spMkLst>
            <pc:docMk/>
            <pc:sldMk cId="2193475781" sldId="483"/>
            <ac:spMk id="5" creationId="{ED62A170-5EC0-06E6-9D76-D65C8AEC4CBA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1454122617" sldId="484"/>
        </pc:sldMkLst>
        <pc:spChg chg="mod">
          <ac:chgData name="Glen Jones" userId="e846aaca-4b24-4b13-b0d0-f2308e16b284" providerId="ADAL" clId="{ED47ACC3-9597-4D89-A1DC-43CF280EF274}" dt="2026-01-15T13:15:16.994" v="909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5T12:41:50.691" v="871" actId="1076"/>
          <ac:spMkLst>
            <pc:docMk/>
            <pc:sldMk cId="1454122617" sldId="484"/>
            <ac:spMk id="5" creationId="{45DFFA9C-42D1-0A20-228A-FC94A2E04202}"/>
          </ac:spMkLst>
        </pc:spChg>
        <pc:spChg chg="del">
          <ac:chgData name="Glen Jones" userId="e846aaca-4b24-4b13-b0d0-f2308e16b284" providerId="ADAL" clId="{ED47ACC3-9597-4D89-A1DC-43CF280EF274}" dt="2026-01-15T12:41:33.817" v="846" actId="478"/>
          <ac:spMkLst>
            <pc:docMk/>
            <pc:sldMk cId="1454122617" sldId="484"/>
            <ac:spMk id="12" creationId="{CA1487AC-565A-0ADF-A509-47EA6FCFE999}"/>
          </ac:spMkLst>
        </pc:spChg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5T13:15:45.058" v="953" actId="20577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3289701193" sldId="486"/>
        </pc:sldMkLst>
        <pc:spChg chg="mod">
          <ac:chgData name="Glen Jones" userId="e846aaca-4b24-4b13-b0d0-f2308e16b284" providerId="ADAL" clId="{ED47ACC3-9597-4D89-A1DC-43CF280EF274}" dt="2026-01-15T13:15:52.247" v="955" actId="1076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5T12:41:56.083" v="873"/>
          <ac:spMkLst>
            <pc:docMk/>
            <pc:sldMk cId="3289701193" sldId="486"/>
            <ac:spMk id="5" creationId="{99675431-2980-7F56-C054-8417CAE681BA}"/>
          </ac:spMkLst>
        </pc:spChg>
        <pc:spChg chg="del">
          <ac:chgData name="Glen Jones" userId="e846aaca-4b24-4b13-b0d0-f2308e16b284" providerId="ADAL" clId="{ED47ACC3-9597-4D89-A1DC-43CF280EF274}" dt="2026-01-15T12:41:55.787" v="872" actId="478"/>
          <ac:spMkLst>
            <pc:docMk/>
            <pc:sldMk cId="3289701193" sldId="486"/>
            <ac:spMk id="9" creationId="{3414D2F1-187C-3016-AC9A-7E52BC58FA8D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128840612" sldId="487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4" creationId="{F412324F-D698-DD03-6E43-83F09A8040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5" creationId="{8DA4F1D1-45BB-E422-82D2-7292BB3A7BF7}"/>
          </ac:spMkLst>
        </pc:spChg>
        <pc:spChg chg="mod">
          <ac:chgData name="Glen Jones" userId="e846aaca-4b24-4b13-b0d0-f2308e16b284" providerId="ADAL" clId="{ED47ACC3-9597-4D89-A1DC-43CF280EF274}" dt="2026-01-15T10:58:36.160" v="41"/>
          <ac:spMkLst>
            <pc:docMk/>
            <pc:sldMk cId="3128840612" sldId="487"/>
            <ac:spMk id="6" creationId="{44CF98DB-E48F-2017-3B00-7073E517ACA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3:35:32.604" v="1470" actId="27636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3:35:36.511" v="1472" actId="27636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3:35:40.845" v="1474" actId="27636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mod">
        <pc:chgData name="Glen Jones" userId="e846aaca-4b24-4b13-b0d0-f2308e16b284" providerId="ADAL" clId="{ED47ACC3-9597-4D89-A1DC-43CF280EF274}" dt="2026-01-15T13:42:40.523" v="1625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3:42:40.523" v="162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5T12:41:14.424" v="840" actId="478"/>
          <ac:spMkLst>
            <pc:docMk/>
            <pc:sldMk cId="2344308081" sldId="500"/>
            <ac:spMk id="5" creationId="{6B98F95F-A022-7B4B-F087-B81E89E8B518}"/>
          </ac:spMkLst>
        </pc:spChg>
        <pc:spChg chg="add mod">
          <ac:chgData name="Glen Jones" userId="e846aaca-4b24-4b13-b0d0-f2308e16b284" providerId="ADAL" clId="{ED47ACC3-9597-4D89-A1DC-43CF280EF274}" dt="2026-01-15T12:41:14.947" v="841"/>
          <ac:spMkLst>
            <pc:docMk/>
            <pc:sldMk cId="2344308081" sldId="500"/>
            <ac:spMk id="6" creationId="{636E6E31-6E06-06EB-5839-BAE8E1B91395}"/>
          </ac:spMkLst>
        </pc:spChg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5T13:16:24.700" v="984" actId="20577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5T13:16:18.950" v="980" actId="478"/>
          <ac:spMkLst>
            <pc:docMk/>
            <pc:sldMk cId="2378293759" sldId="502"/>
            <ac:spMk id="2" creationId="{15F627CD-2AD2-0101-1370-1055AEF3E8A8}"/>
          </ac:spMkLst>
        </pc:spChg>
        <pc:spChg chg="del">
          <ac:chgData name="Glen Jones" userId="e846aaca-4b24-4b13-b0d0-f2308e16b284" providerId="ADAL" clId="{ED47ACC3-9597-4D89-A1DC-43CF280EF274}" dt="2026-01-15T12:41:19.032" v="842" actId="478"/>
          <ac:spMkLst>
            <pc:docMk/>
            <pc:sldMk cId="2378293759" sldId="502"/>
            <ac:spMk id="4" creationId="{CB1C13D1-F142-4CB0-5D19-D92810A59881}"/>
          </ac:spMkLst>
        </pc:spChg>
        <pc:spChg chg="add mod">
          <ac:chgData name="Glen Jones" userId="e846aaca-4b24-4b13-b0d0-f2308e16b284" providerId="ADAL" clId="{ED47ACC3-9597-4D89-A1DC-43CF280EF274}" dt="2026-01-15T12:41:19.398" v="843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5T13:16:15.463" v="979"/>
          <ac:spMkLst>
            <pc:docMk/>
            <pc:sldMk cId="2378293759" sldId="502"/>
            <ac:spMk id="7" creationId="{0B3F646A-CA2A-9BFA-598D-A0E37943374D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1496275698" sldId="503"/>
        </pc:sldMkLst>
        <pc:spChg chg="del">
          <ac:chgData name="Glen Jones" userId="e846aaca-4b24-4b13-b0d0-f2308e16b284" providerId="ADAL" clId="{ED47ACC3-9597-4D89-A1DC-43CF280EF274}" dt="2026-01-15T13:16:48.993" v="1011" actId="478"/>
          <ac:spMkLst>
            <pc:docMk/>
            <pc:sldMk cId="1496275698" sldId="503"/>
            <ac:spMk id="2" creationId="{C4111591-6AFB-338D-52BD-D55A6B94E973}"/>
          </ac:spMkLst>
        </pc:spChg>
        <pc:spChg chg="add mod">
          <ac:chgData name="Glen Jones" userId="e846aaca-4b24-4b13-b0d0-f2308e16b284" providerId="ADAL" clId="{ED47ACC3-9597-4D89-A1DC-43CF280EF274}" dt="2026-01-15T12:42:02.250" v="875"/>
          <ac:spMkLst>
            <pc:docMk/>
            <pc:sldMk cId="1496275698" sldId="503"/>
            <ac:spMk id="5" creationId="{4F585D55-2C6C-849A-7D08-69119A31D24A}"/>
          </ac:spMkLst>
        </pc:spChg>
        <pc:spChg chg="add mod">
          <ac:chgData name="Glen Jones" userId="e846aaca-4b24-4b13-b0d0-f2308e16b284" providerId="ADAL" clId="{ED47ACC3-9597-4D89-A1DC-43CF280EF274}" dt="2026-01-15T13:16:49.300" v="1012"/>
          <ac:spMkLst>
            <pc:docMk/>
            <pc:sldMk cId="1496275698" sldId="503"/>
            <ac:spMk id="6" creationId="{84194355-4F76-F6B3-8505-DC8657963860}"/>
          </ac:spMkLst>
        </pc:spChg>
        <pc:spChg chg="del">
          <ac:chgData name="Glen Jones" userId="e846aaca-4b24-4b13-b0d0-f2308e16b284" providerId="ADAL" clId="{ED47ACC3-9597-4D89-A1DC-43CF280EF274}" dt="2026-01-15T12:42:01.932" v="874" actId="478"/>
          <ac:spMkLst>
            <pc:docMk/>
            <pc:sldMk cId="1496275698" sldId="503"/>
            <ac:spMk id="10" creationId="{5867244B-742F-9DD2-2222-493586F11425}"/>
          </ac:spMkLst>
        </pc:spChg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5T13:18:01.509" v="1052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3781783982" sldId="505"/>
        </pc:sldMkLst>
        <pc:spChg chg="del">
          <ac:chgData name="Glen Jones" userId="e846aaca-4b24-4b13-b0d0-f2308e16b284" providerId="ADAL" clId="{ED47ACC3-9597-4D89-A1DC-43CF280EF274}" dt="2026-01-15T13:18:08.185" v="1053" actId="478"/>
          <ac:spMkLst>
            <pc:docMk/>
            <pc:sldMk cId="3781783982" sldId="505"/>
            <ac:spMk id="2" creationId="{17FFD184-274A-8906-8410-F09A0F3A93F0}"/>
          </ac:spMkLst>
        </pc:spChg>
        <pc:spChg chg="add mod">
          <ac:chgData name="Glen Jones" userId="e846aaca-4b24-4b13-b0d0-f2308e16b284" providerId="ADAL" clId="{ED47ACC3-9597-4D89-A1DC-43CF280EF274}" dt="2026-01-15T12:42:06.818" v="877"/>
          <ac:spMkLst>
            <pc:docMk/>
            <pc:sldMk cId="3781783982" sldId="505"/>
            <ac:spMk id="5" creationId="{FE17D728-7241-F43B-D934-FDE37B27DE24}"/>
          </ac:spMkLst>
        </pc:spChg>
        <pc:spChg chg="add mod">
          <ac:chgData name="Glen Jones" userId="e846aaca-4b24-4b13-b0d0-f2308e16b284" providerId="ADAL" clId="{ED47ACC3-9597-4D89-A1DC-43CF280EF274}" dt="2026-01-15T13:18:08.430" v="1054"/>
          <ac:spMkLst>
            <pc:docMk/>
            <pc:sldMk cId="3781783982" sldId="505"/>
            <ac:spMk id="6" creationId="{11DDADFA-92A5-B1EC-C876-AB88A67EFE8D}"/>
          </ac:spMkLst>
        </pc:spChg>
        <pc:spChg chg="del">
          <ac:chgData name="Glen Jones" userId="e846aaca-4b24-4b13-b0d0-f2308e16b284" providerId="ADAL" clId="{ED47ACC3-9597-4D89-A1DC-43CF280EF274}" dt="2026-01-15T12:42:06.412" v="876" actId="478"/>
          <ac:spMkLst>
            <pc:docMk/>
            <pc:sldMk cId="3781783982" sldId="505"/>
            <ac:spMk id="13" creationId="{ADAD7CEC-9A8A-E066-7ECF-5609CB11522B}"/>
          </ac:spMkLst>
        </pc:spChg>
      </pc:sldChg>
      <pc:sldChg chg="modSp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2397463853" sldId="507"/>
        </pc:sldMkLst>
        <pc:spChg chg="del">
          <ac:chgData name="Glen Jones" userId="e846aaca-4b24-4b13-b0d0-f2308e16b284" providerId="ADAL" clId="{ED47ACC3-9597-4D89-A1DC-43CF280EF274}" dt="2026-01-15T12:41:24.064" v="844" actId="478"/>
          <ac:spMkLst>
            <pc:docMk/>
            <pc:sldMk cId="2397463853" sldId="507"/>
            <ac:spMk id="5" creationId="{EAD6F7AA-890A-CF07-BB01-CD1D48ABBF96}"/>
          </ac:spMkLst>
        </pc:spChg>
        <pc:spChg chg="add mod">
          <ac:chgData name="Glen Jones" userId="e846aaca-4b24-4b13-b0d0-f2308e16b284" providerId="ADAL" clId="{ED47ACC3-9597-4D89-A1DC-43CF280EF274}" dt="2026-01-15T12:41:24.508" v="845"/>
          <ac:spMkLst>
            <pc:docMk/>
            <pc:sldMk cId="2397463853" sldId="507"/>
            <ac:spMk id="6" creationId="{88CDE812-00AF-8CD2-C1D5-23E7C0B3F75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2651794552" sldId="508"/>
        </pc:sldMkLst>
        <pc:spChg chg="add del mod">
          <ac:chgData name="Glen Jones" userId="e846aaca-4b24-4b13-b0d0-f2308e16b284" providerId="ADAL" clId="{ED47ACC3-9597-4D89-A1DC-43CF280EF274}" dt="2026-01-15T13:25:23.092" v="1199" actId="478"/>
          <ac:spMkLst>
            <pc:docMk/>
            <pc:sldMk cId="2651794552" sldId="508"/>
            <ac:spMk id="2" creationId="{DD7E3547-AE54-4A4E-3454-AA8D8304AAD9}"/>
          </ac:spMkLst>
        </pc:spChg>
        <pc:spChg chg="mod">
          <ac:chgData name="Glen Jones" userId="e846aaca-4b24-4b13-b0d0-f2308e16b284" providerId="ADAL" clId="{ED47ACC3-9597-4D89-A1DC-43CF280EF274}" dt="2026-01-15T13:25:28.512" v="1201" actId="14100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5T13:25:23.507" v="1200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5T13:18:35.845" v="1109" actId="20577"/>
          <ac:spMkLst>
            <pc:docMk/>
            <pc:sldMk cId="2651794552" sldId="508"/>
            <ac:spMk id="12" creationId="{50D8FBDD-693E-2599-B803-20EABCEBDA34}"/>
          </ac:spMkLst>
        </pc:spChg>
        <pc:spChg chg="del">
          <ac:chgData name="Glen Jones" userId="e846aaca-4b24-4b13-b0d0-f2308e16b284" providerId="ADAL" clId="{ED47ACC3-9597-4D89-A1DC-43CF280EF274}" dt="2026-01-15T13:18:23.589" v="1055" actId="478"/>
          <ac:spMkLst>
            <pc:docMk/>
            <pc:sldMk cId="2651794552" sldId="508"/>
            <ac:spMk id="35" creationId="{DB580304-4030-10D6-34C2-122DA320F17B}"/>
          </ac:spMkLst>
        </pc:spChg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288560741" sldId="519"/>
        </pc:sldMkLst>
      </pc:sldChg>
      <pc:sldChg chg="modSp add mod">
        <pc:chgData name="Glen Jones" userId="e846aaca-4b24-4b13-b0d0-f2308e16b284" providerId="ADAL" clId="{ED47ACC3-9597-4D89-A1DC-43CF280EF274}" dt="2026-01-15T13:36:18.334" v="1480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3:36:18.334" v="1480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3:35:10.143" v="1458" actId="27636"/>
          <ac:spMkLst>
            <pc:docMk/>
            <pc:sldMk cId="2815279939" sldId="520"/>
            <ac:spMk id="6" creationId="{BC05898B-C18F-48E1-CB60-D65F712CD384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123469731" sldId="521"/>
        </pc:sldMkLst>
        <pc:spChg chg="mod">
          <ac:chgData name="Glen Jones" userId="e846aaca-4b24-4b13-b0d0-f2308e16b284" providerId="ADAL" clId="{ED47ACC3-9597-4D89-A1DC-43CF280EF274}" dt="2026-01-15T10:57:45.643" v="19" actId="27636"/>
          <ac:spMkLst>
            <pc:docMk/>
            <pc:sldMk cId="123469731" sldId="521"/>
            <ac:spMk id="2" creationId="{068F99DF-81CB-7597-5D9D-0254CCA4B1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4" creationId="{C937911C-7584-CE8E-3CAB-80677FB361E6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5" creationId="{32FCAB35-30F2-B28F-0705-226B7180CC5C}"/>
          </ac:spMkLst>
        </pc:spChg>
        <pc:spChg chg="mod">
          <ac:chgData name="Glen Jones" userId="e846aaca-4b24-4b13-b0d0-f2308e16b284" providerId="ADAL" clId="{ED47ACC3-9597-4D89-A1DC-43CF280EF274}" dt="2026-01-15T10:58:30.494" v="39"/>
          <ac:spMkLst>
            <pc:docMk/>
            <pc:sldMk cId="123469731" sldId="521"/>
            <ac:spMk id="6" creationId="{D3148C42-B91E-04E7-E8B1-3D678923FEE0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820490027" sldId="522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4" creationId="{AC965BEA-3BAF-ED87-A3AF-C211560848F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5" creationId="{089E3737-68CB-4ADF-02A4-7BF7CC7318DE}"/>
          </ac:spMkLst>
        </pc:spChg>
        <pc:spChg chg="mod">
          <ac:chgData name="Glen Jones" userId="e846aaca-4b24-4b13-b0d0-f2308e16b284" providerId="ADAL" clId="{ED47ACC3-9597-4D89-A1DC-43CF280EF274}" dt="2026-01-15T10:58:33.281" v="40"/>
          <ac:spMkLst>
            <pc:docMk/>
            <pc:sldMk cId="3820490027" sldId="522"/>
            <ac:spMk id="6" creationId="{A01F5DE4-A68A-CFAF-D607-A4804B3B0EF8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3:41:48.556" v="1587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776717618" sldId="523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5T11:10:30.009" v="147" actId="478"/>
          <ac:spMkLst>
            <pc:docMk/>
            <pc:sldMk cId="1776717618" sldId="523"/>
            <ac:spMk id="6" creationId="{1CBA2795-2AA5-DDEA-6CE3-0542981CA30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6" creationId="{94930588-A2EA-E97E-8E9D-2083A5C940BC}"/>
          </ac:spMkLst>
        </pc:spChg>
        <pc:spChg chg="del">
          <ac:chgData name="Glen Jones" userId="e846aaca-4b24-4b13-b0d0-f2308e16b284" providerId="ADAL" clId="{ED47ACC3-9597-4D89-A1DC-43CF280EF274}" dt="2026-01-15T11:10:28.679" v="146" actId="478"/>
          <ac:spMkLst>
            <pc:docMk/>
            <pc:sldMk cId="1776717618" sldId="523"/>
            <ac:spMk id="8" creationId="{511DB360-83AB-CAED-A73F-AFDF375C265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8" creationId="{FF7F5147-92D5-CD1E-C722-3F3135292F0C}"/>
          </ac:spMkLst>
        </pc:spChg>
        <pc:spChg chg="add del mod">
          <ac:chgData name="Glen Jones" userId="e846aaca-4b24-4b13-b0d0-f2308e16b284" providerId="ADAL" clId="{ED47ACC3-9597-4D89-A1DC-43CF280EF274}" dt="2026-01-15T11:11:51.416" v="167" actId="478"/>
          <ac:spMkLst>
            <pc:docMk/>
            <pc:sldMk cId="1776717618" sldId="523"/>
            <ac:spMk id="9" creationId="{A0F2792E-0D22-AEE6-50A1-340A9C57B9C8}"/>
          </ac:spMkLst>
        </pc:spChg>
        <pc:spChg chg="add del mod">
          <ac:chgData name="Glen Jones" userId="e846aaca-4b24-4b13-b0d0-f2308e16b284" providerId="ADAL" clId="{ED47ACC3-9597-4D89-A1DC-43CF280EF274}" dt="2026-01-15T11:11:50.486" v="166" actId="478"/>
          <ac:spMkLst>
            <pc:docMk/>
            <pc:sldMk cId="1776717618" sldId="523"/>
            <ac:spMk id="10" creationId="{381F6679-021B-266E-1DE7-34DE0C9939FE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del mod">
          <ac:chgData name="Glen Jones" userId="e846aaca-4b24-4b13-b0d0-f2308e16b284" providerId="ADAL" clId="{ED47ACC3-9597-4D89-A1DC-43CF280EF274}" dt="2026-01-15T13:41:44.607" v="1585" actId="478"/>
          <ac:spMkLst>
            <pc:docMk/>
            <pc:sldMk cId="1776717618" sldId="523"/>
            <ac:spMk id="12" creationId="{A4E4B0B1-539B-35B1-AC84-7A41CD9EA0A4}"/>
          </ac:spMkLst>
        </pc:spChg>
        <pc:spChg chg="add del mod">
          <ac:chgData name="Glen Jones" userId="e846aaca-4b24-4b13-b0d0-f2308e16b284" providerId="ADAL" clId="{ED47ACC3-9597-4D89-A1DC-43CF280EF274}" dt="2026-01-15T13:41:43.498" v="1584" actId="47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3:41:53.887" v="1590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826632759" sldId="524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5" creationId="{0084398E-8F94-6E3E-A06D-094315741D36}"/>
          </ac:spMkLst>
        </pc:spChg>
        <pc:spChg chg="add del mod">
          <ac:chgData name="Glen Jones" userId="e846aaca-4b24-4b13-b0d0-f2308e16b284" providerId="ADAL" clId="{ED47ACC3-9597-4D89-A1DC-43CF280EF274}" dt="2026-01-15T11:11:58.116" v="171" actId="478"/>
          <ac:spMkLst>
            <pc:docMk/>
            <pc:sldMk cId="2826632759" sldId="524"/>
            <ac:spMk id="5" creationId="{4C622007-415C-0195-7D18-6BCF64159946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8" creationId="{23BAD05A-CB5B-06F6-A4C7-AB8311EB1E00}"/>
          </ac:spMkLst>
        </pc:spChg>
        <pc:spChg chg="add del mod">
          <ac:chgData name="Glen Jones" userId="e846aaca-4b24-4b13-b0d0-f2308e16b284" providerId="ADAL" clId="{ED47ACC3-9597-4D89-A1DC-43CF280EF274}" dt="2026-01-15T11:11:56.857" v="170" actId="478"/>
          <ac:spMkLst>
            <pc:docMk/>
            <pc:sldMk cId="2826632759" sldId="524"/>
            <ac:spMk id="8" creationId="{6B28606A-E445-5BDB-E099-3A1C1BC41121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del mod">
          <ac:chgData name="Glen Jones" userId="e846aaca-4b24-4b13-b0d0-f2308e16b284" providerId="ADAL" clId="{ED47ACC3-9597-4D89-A1DC-43CF280EF274}" dt="2026-01-15T13:41:52.885" v="1589" actId="478"/>
          <ac:spMkLst>
            <pc:docMk/>
            <pc:sldMk cId="2826632759" sldId="524"/>
            <ac:spMk id="10" creationId="{CCD04D8C-CF96-F4AB-C8B7-A592641C3674}"/>
          </ac:spMkLst>
        </pc:spChg>
        <pc:spChg chg="add del mod">
          <ac:chgData name="Glen Jones" userId="e846aaca-4b24-4b13-b0d0-f2308e16b284" providerId="ADAL" clId="{ED47ACC3-9597-4D89-A1DC-43CF280EF274}" dt="2026-01-15T13:41:51.578" v="1588" actId="478"/>
          <ac:spMkLst>
            <pc:docMk/>
            <pc:sldMk cId="2826632759" sldId="524"/>
            <ac:spMk id="11" creationId="{D47DD661-B6F1-6E75-79A7-8B262380F3CE}"/>
          </ac:spMkLst>
        </pc:spChg>
        <pc:spChg chg="del">
          <ac:chgData name="Glen Jones" userId="e846aaca-4b24-4b13-b0d0-f2308e16b284" providerId="ADAL" clId="{ED47ACC3-9597-4D89-A1DC-43CF280EF274}" dt="2026-01-15T11:10:37.386" v="151" actId="478"/>
          <ac:spMkLst>
            <pc:docMk/>
            <pc:sldMk cId="2826632759" sldId="524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5T11:10:35.889" v="150" actId="478"/>
          <ac:spMkLst>
            <pc:docMk/>
            <pc:sldMk cId="2826632759" sldId="524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3:42:17.889" v="1609" actId="27636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3:42:17.889" v="1609" actId="27636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3:42:12.102" v="1596" actId="20577"/>
          <ac:spMkLst>
            <pc:docMk/>
            <pc:sldMk cId="321734416" sldId="525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5T11:12:38.551" v="181" actId="478"/>
          <ac:spMkLst>
            <pc:docMk/>
            <pc:sldMk cId="321734416" sldId="525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3:42:23.270" v="161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3:42:23.270" v="1617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5T14:03:02.265" v="1633" actId="1076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3:42:50.002" v="1629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3:42:55.911" v="1631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3:42:46.966" v="1628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3:42:52.907" v="1630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3:42:45.670" v="1627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3:42:43.952" v="1626" actId="1076"/>
          <ac:spMkLst>
            <pc:docMk/>
            <pc:sldMk cId="2002509254" sldId="527"/>
            <ac:spMk id="17" creationId="{D77E481F-9F87-3A82-75F4-526C7FAAAAEA}"/>
          </ac:spMkLst>
        </pc:spChg>
        <pc:spChg chg="add mod">
          <ac:chgData name="Glen Jones" userId="e846aaca-4b24-4b13-b0d0-f2308e16b284" providerId="ADAL" clId="{ED47ACC3-9597-4D89-A1DC-43CF280EF274}" dt="2026-01-15T14:03:02.265" v="1633" actId="1076"/>
          <ac:spMkLst>
            <pc:docMk/>
            <pc:sldMk cId="2002509254" sldId="527"/>
            <ac:spMk id="18" creationId="{9AFC14B4-6451-7F83-AD07-BA389EFB3539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4" creationId="{EF91008C-A6A4-0474-5AC1-38F6E4E6745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5" creationId="{62DAA737-ABFB-768B-EC81-92CC9F71D844}"/>
          </ac:spMkLst>
        </pc:spChg>
        <pc:spChg chg="mod">
          <ac:chgData name="Glen Jones" userId="e846aaca-4b24-4b13-b0d0-f2308e16b284" providerId="ADAL" clId="{ED47ACC3-9597-4D89-A1DC-43CF280EF274}" dt="2026-01-15T13:35:14.052" v="1460" actId="27636"/>
          <ac:spMkLst>
            <pc:docMk/>
            <pc:sldMk cId="2254399447" sldId="528"/>
            <ac:spMk id="6" creationId="{3F725C5E-6DD6-362D-7539-BF51ED5CF103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4" creationId="{05CF4EFA-2ABE-4F3A-451D-6156692BFA9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5" creationId="{09B3D307-3B2F-9677-2224-2A818AD58863}"/>
          </ac:spMkLst>
        </pc:spChg>
        <pc:spChg chg="mod">
          <ac:chgData name="Glen Jones" userId="e846aaca-4b24-4b13-b0d0-f2308e16b284" providerId="ADAL" clId="{ED47ACC3-9597-4D89-A1DC-43CF280EF274}" dt="2026-01-15T13:35:17.879" v="1462" actId="27636"/>
          <ac:spMkLst>
            <pc:docMk/>
            <pc:sldMk cId="3984657773" sldId="529"/>
            <ac:spMk id="6" creationId="{1D837490-6F42-6EDA-3236-C7406518CFFD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7.867" v="1499" actId="47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4" creationId="{D4563603-2026-520D-3C7A-AB53D02B18BA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5" creationId="{C0050D0F-DCC2-946D-B770-BE13F3168C36}"/>
          </ac:spMkLst>
        </pc:spChg>
        <pc:spChg chg="mod">
          <ac:chgData name="Glen Jones" userId="e846aaca-4b24-4b13-b0d0-f2308e16b284" providerId="ADAL" clId="{ED47ACC3-9597-4D89-A1DC-43CF280EF274}" dt="2026-01-15T13:35:21.301" v="1464" actId="27636"/>
          <ac:spMkLst>
            <pc:docMk/>
            <pc:sldMk cId="2988799121" sldId="530"/>
            <ac:spMk id="6" creationId="{12AA21BB-2B0C-0125-96F9-D90578ED2D9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08.079" v="1500" actId="4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4" creationId="{757B35E4-EB8B-2A11-117E-1212C793955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5" creationId="{6770326E-119B-A85C-47FC-BE03BED47CDA}"/>
          </ac:spMkLst>
        </pc:spChg>
        <pc:spChg chg="mod">
          <ac:chgData name="Glen Jones" userId="e846aaca-4b24-4b13-b0d0-f2308e16b284" providerId="ADAL" clId="{ED47ACC3-9597-4D89-A1DC-43CF280EF274}" dt="2026-01-15T13:35:25.543" v="1466" actId="27636"/>
          <ac:spMkLst>
            <pc:docMk/>
            <pc:sldMk cId="1464685218" sldId="531"/>
            <ac:spMk id="6" creationId="{0B203D18-EE97-E86E-11E2-33ED1F0C3CC5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4" creationId="{B08CFFDA-9095-9C24-BBB5-FF177310C55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5" creationId="{263869FC-B12A-2F01-E331-51F248C00688}"/>
          </ac:spMkLst>
        </pc:spChg>
        <pc:spChg chg="mod">
          <ac:chgData name="Glen Jones" userId="e846aaca-4b24-4b13-b0d0-f2308e16b284" providerId="ADAL" clId="{ED47ACC3-9597-4D89-A1DC-43CF280EF274}" dt="2026-01-15T13:35:29.202" v="1468" actId="27636"/>
          <ac:spMkLst>
            <pc:docMk/>
            <pc:sldMk cId="3088428801" sldId="532"/>
            <ac:spMk id="6" creationId="{72783D32-C1A7-EDDB-C8CB-C206415E90FA}"/>
          </ac:spMkLst>
        </pc:spChg>
      </pc:sldChg>
      <pc:sldChg chg="modSp add mod">
        <pc:chgData name="Glen Jones" userId="e846aaca-4b24-4b13-b0d0-f2308e16b284" providerId="ADAL" clId="{ED47ACC3-9597-4D89-A1DC-43CF280EF274}" dt="2026-01-15T13:42:28.780" v="1623" actId="20577"/>
        <pc:sldMkLst>
          <pc:docMk/>
          <pc:sldMk cId="2206835003" sldId="533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206835003" sldId="533"/>
            <ac:spMk id="2" creationId="{276A1F83-BFE0-E4BB-FA0E-7C29A5576E66}"/>
          </ac:spMkLst>
        </pc:spChg>
        <pc:spChg chg="mod">
          <ac:chgData name="Glen Jones" userId="e846aaca-4b24-4b13-b0d0-f2308e16b284" providerId="ADAL" clId="{ED47ACC3-9597-4D89-A1DC-43CF280EF274}" dt="2026-01-15T13:42:28.780" v="1623" actId="20577"/>
          <ac:spMkLst>
            <pc:docMk/>
            <pc:sldMk cId="2206835003" sldId="533"/>
            <ac:spMk id="7" creationId="{AE3E290F-3959-4D6B-D2FF-CB08B4408A1B}"/>
          </ac:spMkLst>
        </pc:spChg>
      </pc:sldChg>
      <pc:sldChg chg="modSp add del mod">
        <pc:chgData name="Glen Jones" userId="e846aaca-4b24-4b13-b0d0-f2308e16b284" providerId="ADAL" clId="{ED47ACC3-9597-4D89-A1DC-43CF280EF274}" dt="2026-01-15T14:03:06.121" v="1634" actId="4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delSp modSp add del mod ord delAnim">
        <pc:chgData name="Glen Jones" userId="e846aaca-4b24-4b13-b0d0-f2308e16b284" providerId="ADAL" clId="{ED47ACC3-9597-4D89-A1DC-43CF280EF274}" dt="2026-01-15T14:03:06.121" v="1634" actId="47"/>
        <pc:sldMkLst>
          <pc:docMk/>
          <pc:sldMk cId="3073555623" sldId="535"/>
        </pc:sldMkLst>
        <pc:spChg chg="del">
          <ac:chgData name="Glen Jones" userId="e846aaca-4b24-4b13-b0d0-f2308e16b284" providerId="ADAL" clId="{ED47ACC3-9597-4D89-A1DC-43CF280EF274}" dt="2026-01-15T12:22:31.809" v="423" actId="478"/>
          <ac:spMkLst>
            <pc:docMk/>
            <pc:sldMk cId="3073555623" sldId="535"/>
            <ac:spMk id="2" creationId="{5A79CF08-5162-2F7F-571A-E8F30C45AE18}"/>
          </ac:spMkLst>
        </pc:spChg>
        <pc:spChg chg="mod">
          <ac:chgData name="Glen Jones" userId="e846aaca-4b24-4b13-b0d0-f2308e16b284" providerId="ADAL" clId="{ED47ACC3-9597-4D89-A1DC-43CF280EF274}" dt="2026-01-15T12:22:53.134" v="427" actId="115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5T12:22:35.510" v="425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5T14:03:06.121" v="1634" actId="47"/>
        <pc:sldMkLst>
          <pc:docMk/>
          <pc:sldMk cId="3052087510" sldId="536"/>
        </pc:sldMkLst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2" creationId="{2ED5C74B-45F0-D3C8-FF63-3E5F8BCEF7DF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3" creationId="{5B33BD21-06C8-12B5-40F4-5F21CED80DEA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4" creationId="{77C08266-B95A-0777-B49C-795F8D850490}"/>
          </ac:spMkLst>
        </pc:spChg>
        <pc:spChg chg="mod">
          <ac:chgData name="Glen Jones" userId="e846aaca-4b24-4b13-b0d0-f2308e16b284" providerId="ADAL" clId="{ED47ACC3-9597-4D89-A1DC-43CF280EF274}" dt="2026-01-15T12:28:25.692" v="656" actId="1076"/>
          <ac:spMkLst>
            <pc:docMk/>
            <pc:sldMk cId="3052087510" sldId="536"/>
            <ac:spMk id="6" creationId="{15DB0F5D-91D0-0927-D27A-D134A7E60FCC}"/>
          </ac:spMkLst>
        </pc:spChg>
        <pc:spChg chg="mod">
          <ac:chgData name="Glen Jones" userId="e846aaca-4b24-4b13-b0d0-f2308e16b284" providerId="ADAL" clId="{ED47ACC3-9597-4D89-A1DC-43CF280EF274}" dt="2026-01-15T12:28:32.014" v="657" actId="14100"/>
          <ac:spMkLst>
            <pc:docMk/>
            <pc:sldMk cId="3052087510" sldId="536"/>
            <ac:spMk id="7" creationId="{516F073C-A460-2864-0EB1-D6394375D6AD}"/>
          </ac:spMkLst>
        </pc:spChg>
        <pc:spChg chg="add del mod">
          <ac:chgData name="Glen Jones" userId="e846aaca-4b24-4b13-b0d0-f2308e16b284" providerId="ADAL" clId="{ED47ACC3-9597-4D89-A1DC-43CF280EF274}" dt="2026-01-15T12:28:15.223" v="655" actId="478"/>
          <ac:spMkLst>
            <pc:docMk/>
            <pc:sldMk cId="3052087510" sldId="536"/>
            <ac:spMk id="8" creationId="{71503E15-1FBA-C3DE-CA8C-8309E2BD6AD6}"/>
          </ac:spMkLst>
        </pc:spChg>
      </pc:sldChg>
      <pc:sldChg chg="modSp add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018118338" sldId="537"/>
        </pc:sldMkLst>
        <pc:spChg chg="mod">
          <ac:chgData name="Glen Jones" userId="e846aaca-4b24-4b13-b0d0-f2308e16b284" providerId="ADAL" clId="{ED47ACC3-9597-4D89-A1DC-43CF280EF274}" dt="2026-01-15T12:35:12.247" v="728" actId="27636"/>
          <ac:spMkLst>
            <pc:docMk/>
            <pc:sldMk cId="1018118338" sldId="537"/>
            <ac:spMk id="5" creationId="{C5436B72-0167-8E34-B944-B90B56B4BB1E}"/>
          </ac:spMkLst>
        </pc:spChg>
        <pc:spChg chg="mod">
          <ac:chgData name="Glen Jones" userId="e846aaca-4b24-4b13-b0d0-f2308e16b284" providerId="ADAL" clId="{ED47ACC3-9597-4D89-A1DC-43CF280EF274}" dt="2026-01-15T12:35:18.037" v="730"/>
          <ac:spMkLst>
            <pc:docMk/>
            <pc:sldMk cId="1018118338" sldId="537"/>
            <ac:spMk id="6" creationId="{9652DB2F-93D8-8EC1-D6E7-00E4569B4E6A}"/>
          </ac:spMkLst>
        </pc:spChg>
        <pc:spChg chg="mod">
          <ac:chgData name="Glen Jones" userId="e846aaca-4b24-4b13-b0d0-f2308e16b284" providerId="ADAL" clId="{ED47ACC3-9597-4D89-A1DC-43CF280EF274}" dt="2026-01-15T12:35:27.189" v="733" actId="27636"/>
          <ac:spMkLst>
            <pc:docMk/>
            <pc:sldMk cId="1018118338" sldId="537"/>
            <ac:spMk id="7" creationId="{0488F24C-38A0-FAFB-B25B-3D66211ECAF5}"/>
          </ac:spMkLst>
        </pc:spChg>
        <pc:spChg chg="mod">
          <ac:chgData name="Glen Jones" userId="e846aaca-4b24-4b13-b0d0-f2308e16b284" providerId="ADAL" clId="{ED47ACC3-9597-4D89-A1DC-43CF280EF274}" dt="2026-01-15T12:34:29.568" v="725" actId="6549"/>
          <ac:spMkLst>
            <pc:docMk/>
            <pc:sldMk cId="1018118338" sldId="537"/>
            <ac:spMk id="8" creationId="{8FCBEDFA-FF49-64AC-4DEE-AC9CC8B4E034}"/>
          </ac:spMkLst>
        </pc:spChg>
        <pc:spChg chg="mod">
          <ac:chgData name="Glen Jones" userId="e846aaca-4b24-4b13-b0d0-f2308e16b284" providerId="ADAL" clId="{ED47ACC3-9597-4D89-A1DC-43CF280EF274}" dt="2026-01-15T12:35:38.075" v="735"/>
          <ac:spMkLst>
            <pc:docMk/>
            <pc:sldMk cId="1018118338" sldId="537"/>
            <ac:spMk id="9" creationId="{1EE99FF7-B0D2-0B36-F9C9-BDC0D22D1AF8}"/>
          </ac:spMkLst>
        </pc:spChg>
        <pc:spChg chg="mod">
          <ac:chgData name="Glen Jones" userId="e846aaca-4b24-4b13-b0d0-f2308e16b284" providerId="ADAL" clId="{ED47ACC3-9597-4D89-A1DC-43CF280EF274}" dt="2026-01-15T12:35:44.156" v="737"/>
          <ac:spMkLst>
            <pc:docMk/>
            <pc:sldMk cId="1018118338" sldId="537"/>
            <ac:spMk id="10" creationId="{275056D8-5105-0033-CD6B-C14EB8C28AF4}"/>
          </ac:spMkLst>
        </pc:spChg>
        <pc:spChg chg="mod">
          <ac:chgData name="Glen Jones" userId="e846aaca-4b24-4b13-b0d0-f2308e16b284" providerId="ADAL" clId="{ED47ACC3-9597-4D89-A1DC-43CF280EF274}" dt="2026-01-15T12:36:08.988" v="739" actId="27636"/>
          <ac:spMkLst>
            <pc:docMk/>
            <pc:sldMk cId="1018118338" sldId="537"/>
            <ac:spMk id="21" creationId="{07209786-5370-0F06-7475-F43879E5DF81}"/>
          </ac:spMkLst>
        </pc:spChg>
        <pc:spChg chg="mod">
          <ac:chgData name="Glen Jones" userId="e846aaca-4b24-4b13-b0d0-f2308e16b284" providerId="ADAL" clId="{ED47ACC3-9597-4D89-A1DC-43CF280EF274}" dt="2026-01-15T12:36:16.519" v="740"/>
          <ac:spMkLst>
            <pc:docMk/>
            <pc:sldMk cId="1018118338" sldId="537"/>
            <ac:spMk id="22" creationId="{B90D409D-9956-0DE9-261F-194B72A5B825}"/>
          </ac:spMkLst>
        </pc:spChg>
        <pc:spChg chg="mod">
          <ac:chgData name="Glen Jones" userId="e846aaca-4b24-4b13-b0d0-f2308e16b284" providerId="ADAL" clId="{ED47ACC3-9597-4D89-A1DC-43CF280EF274}" dt="2026-01-15T12:37:25.369" v="753" actId="6549"/>
          <ac:spMkLst>
            <pc:docMk/>
            <pc:sldMk cId="1018118338" sldId="537"/>
            <ac:spMk id="23" creationId="{36E01B65-1E5E-E05F-E84C-D5A41553BB6E}"/>
          </ac:spMkLst>
        </pc:spChg>
        <pc:spChg chg="mod">
          <ac:chgData name="Glen Jones" userId="e846aaca-4b24-4b13-b0d0-f2308e16b284" providerId="ADAL" clId="{ED47ACC3-9597-4D89-A1DC-43CF280EF274}" dt="2026-01-15T12:37:39.227" v="755" actId="27636"/>
          <ac:spMkLst>
            <pc:docMk/>
            <pc:sldMk cId="1018118338" sldId="537"/>
            <ac:spMk id="24" creationId="{974B3AE6-F6D4-0D10-F9BF-F25153B7A3B1}"/>
          </ac:spMkLst>
        </pc:spChg>
        <pc:spChg chg="mod">
          <ac:chgData name="Glen Jones" userId="e846aaca-4b24-4b13-b0d0-f2308e16b284" providerId="ADAL" clId="{ED47ACC3-9597-4D89-A1DC-43CF280EF274}" dt="2026-01-15T12:37:46.504" v="756"/>
          <ac:spMkLst>
            <pc:docMk/>
            <pc:sldMk cId="1018118338" sldId="537"/>
            <ac:spMk id="25" creationId="{E86ED004-0A1C-E0FB-1DDA-C58085AD7300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5T14:03:06.121" v="1634" actId="47"/>
        <pc:sldMkLst>
          <pc:docMk/>
          <pc:sldMk cId="3748936356" sldId="538"/>
        </pc:sldMkLst>
        <pc:spChg chg="del">
          <ac:chgData name="Glen Jones" userId="e846aaca-4b24-4b13-b0d0-f2308e16b284" providerId="ADAL" clId="{ED47ACC3-9597-4D89-A1DC-43CF280EF274}" dt="2026-01-15T13:25:05.040" v="1190" actId="478"/>
          <ac:spMkLst>
            <pc:docMk/>
            <pc:sldMk cId="3748936356" sldId="538"/>
            <ac:spMk id="2" creationId="{CC01DEDC-7B5F-F074-4DD7-22A7576993DF}"/>
          </ac:spMkLst>
        </pc:spChg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mod">
          <ac:chgData name="Glen Jones" userId="e846aaca-4b24-4b13-b0d0-f2308e16b284" providerId="ADAL" clId="{ED47ACC3-9597-4D89-A1DC-43CF280EF274}" dt="2026-01-15T13:25:18.681" v="1198" actId="1076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 del">
        <pc:chgData name="Glen Jones" userId="e846aaca-4b24-4b13-b0d0-f2308e16b284" providerId="ADAL" clId="{ED47ACC3-9597-4D89-A1DC-43CF280EF274}" dt="2026-01-15T13:22:46.703" v="1144" actId="47"/>
        <pc:sldMkLst>
          <pc:docMk/>
          <pc:sldMk cId="1874485034" sldId="539"/>
        </pc:sldMkLst>
      </pc:sldChg>
      <pc:sldChg chg="addSp delSp modSp add del mod">
        <pc:chgData name="Glen Jones" userId="e846aaca-4b24-4b13-b0d0-f2308e16b284" providerId="ADAL" clId="{ED47ACC3-9597-4D89-A1DC-43CF280EF274}" dt="2026-01-15T14:03:06.121" v="1634" actId="47"/>
        <pc:sldMkLst>
          <pc:docMk/>
          <pc:sldMk cId="3169298359" sldId="539"/>
        </pc:sldMkLst>
        <pc:spChg chg="del mod">
          <ac:chgData name="Glen Jones" userId="e846aaca-4b24-4b13-b0d0-f2308e16b284" providerId="ADAL" clId="{ED47ACC3-9597-4D89-A1DC-43CF280EF274}" dt="2026-01-15T13:25:36.063" v="1203" actId="478"/>
          <ac:spMkLst>
            <pc:docMk/>
            <pc:sldMk cId="3169298359" sldId="539"/>
            <ac:spMk id="2" creationId="{4B52A43D-CE93-EE2F-F3EC-CDCBB9487A30}"/>
          </ac:spMkLst>
        </pc:spChg>
        <pc:spChg chg="mod">
          <ac:chgData name="Glen Jones" userId="e846aaca-4b24-4b13-b0d0-f2308e16b284" providerId="ADAL" clId="{ED47ACC3-9597-4D89-A1DC-43CF280EF274}" dt="2026-01-15T13:25:43.894" v="1206" actId="14100"/>
          <ac:spMkLst>
            <pc:docMk/>
            <pc:sldMk cId="3169298359" sldId="539"/>
            <ac:spMk id="6" creationId="{477CDFAC-59CA-07E9-8F61-99E11B815161}"/>
          </ac:spMkLst>
        </pc:spChg>
        <pc:spChg chg="add mod">
          <ac:chgData name="Glen Jones" userId="e846aaca-4b24-4b13-b0d0-f2308e16b284" providerId="ADAL" clId="{ED47ACC3-9597-4D89-A1DC-43CF280EF274}" dt="2026-01-15T13:26:01.175" v="1250" actId="20577"/>
          <ac:spMkLst>
            <pc:docMk/>
            <pc:sldMk cId="3169298359" sldId="539"/>
            <ac:spMk id="11" creationId="{797127E5-A056-42DA-F04A-FE7687203EE1}"/>
          </ac:spMkLst>
        </pc:spChg>
      </pc:sldChg>
      <pc:sldChg chg="modSp add del mod">
        <pc:chgData name="Glen Jones" userId="e846aaca-4b24-4b13-b0d0-f2308e16b284" providerId="ADAL" clId="{ED47ACC3-9597-4D89-A1DC-43CF280EF274}" dt="2026-01-15T14:03:06.121" v="1634" actId="47"/>
        <pc:sldMkLst>
          <pc:docMk/>
          <pc:sldMk cId="2141537633" sldId="540"/>
        </pc:sldMkLst>
        <pc:spChg chg="mod">
          <ac:chgData name="Glen Jones" userId="e846aaca-4b24-4b13-b0d0-f2308e16b284" providerId="ADAL" clId="{ED47ACC3-9597-4D89-A1DC-43CF280EF274}" dt="2026-01-15T13:26:14.848" v="1269" actId="20577"/>
          <ac:spMkLst>
            <pc:docMk/>
            <pc:sldMk cId="2141537633" sldId="540"/>
            <ac:spMk id="11" creationId="{AD6495D6-801E-938D-2DE8-0F8CCD31C049}"/>
          </ac:spMkLst>
        </pc:spChg>
      </pc:sldChg>
      <pc:sldChg chg="modSp add del mod">
        <pc:chgData name="Glen Jones" userId="e846aaca-4b24-4b13-b0d0-f2308e16b284" providerId="ADAL" clId="{ED47ACC3-9597-4D89-A1DC-43CF280EF274}" dt="2026-01-15T14:03:06.121" v="1634" actId="47"/>
        <pc:sldMkLst>
          <pc:docMk/>
          <pc:sldMk cId="1567471262" sldId="541"/>
        </pc:sldMkLst>
        <pc:spChg chg="mod">
          <ac:chgData name="Glen Jones" userId="e846aaca-4b24-4b13-b0d0-f2308e16b284" providerId="ADAL" clId="{ED47ACC3-9597-4D89-A1DC-43CF280EF274}" dt="2026-01-15T13:26:44.210" v="1330" actId="14100"/>
          <ac:spMkLst>
            <pc:docMk/>
            <pc:sldMk cId="1567471262" sldId="541"/>
            <ac:spMk id="11" creationId="{EC69D1FD-1BBC-BFCF-D297-BAE72BD12EBF}"/>
          </ac:spMkLst>
        </pc:spChg>
      </pc:sldChg>
      <pc:sldChg chg="modSp add del mod">
        <pc:chgData name="Glen Jones" userId="e846aaca-4b24-4b13-b0d0-f2308e16b284" providerId="ADAL" clId="{ED47ACC3-9597-4D89-A1DC-43CF280EF274}" dt="2026-01-15T14:03:06.121" v="1634" actId="47"/>
        <pc:sldMkLst>
          <pc:docMk/>
          <pc:sldMk cId="689366203" sldId="542"/>
        </pc:sldMkLst>
        <pc:spChg chg="mod">
          <ac:chgData name="Glen Jones" userId="e846aaca-4b24-4b13-b0d0-f2308e16b284" providerId="ADAL" clId="{ED47ACC3-9597-4D89-A1DC-43CF280EF274}" dt="2026-01-15T13:27:01.767" v="1372" actId="20577"/>
          <ac:spMkLst>
            <pc:docMk/>
            <pc:sldMk cId="689366203" sldId="542"/>
            <ac:spMk id="11" creationId="{C3B9A018-3CFB-2639-7F75-272CC6057148}"/>
          </ac:spMkLst>
        </pc:spChg>
      </pc:sldChg>
      <pc:sldChg chg="modSp add">
        <pc:chgData name="Glen Jones" userId="e846aaca-4b24-4b13-b0d0-f2308e16b284" providerId="ADAL" clId="{ED47ACC3-9597-4D89-A1DC-43CF280EF274}" dt="2026-01-15T13:36:05.182" v="1475"/>
        <pc:sldMkLst>
          <pc:docMk/>
          <pc:sldMk cId="1976888972" sldId="543"/>
        </pc:sldMkLst>
        <pc:spChg chg="mod">
          <ac:chgData name="Glen Jones" userId="e846aaca-4b24-4b13-b0d0-f2308e16b284" providerId="ADAL" clId="{ED47ACC3-9597-4D89-A1DC-43CF280EF274}" dt="2026-01-15T13:36:05.182" v="1475"/>
          <ac:spMkLst>
            <pc:docMk/>
            <pc:sldMk cId="1976888972" sldId="543"/>
            <ac:spMk id="6" creationId="{D664DC35-075A-AAF6-03A1-D853294919D2}"/>
          </ac:spMkLst>
        </pc:spChg>
      </pc:sldChg>
      <pc:sldChg chg="modSp add mod">
        <pc:chgData name="Glen Jones" userId="e846aaca-4b24-4b13-b0d0-f2308e16b284" providerId="ADAL" clId="{ED47ACC3-9597-4D89-A1DC-43CF280EF274}" dt="2026-01-15T13:36:29.726" v="1486" actId="207"/>
        <pc:sldMkLst>
          <pc:docMk/>
          <pc:sldMk cId="2969811262" sldId="544"/>
        </pc:sldMkLst>
        <pc:spChg chg="mod">
          <ac:chgData name="Glen Jones" userId="e846aaca-4b24-4b13-b0d0-f2308e16b284" providerId="ADAL" clId="{ED47ACC3-9597-4D89-A1DC-43CF280EF274}" dt="2026-01-15T13:36:29.726" v="1486" actId="207"/>
          <ac:spMkLst>
            <pc:docMk/>
            <pc:sldMk cId="2969811262" sldId="544"/>
            <ac:spMk id="2" creationId="{66A72F86-74B2-E359-76DB-FB195574019E}"/>
          </ac:spMkLst>
        </pc:spChg>
      </pc:sldChg>
      <pc:sldChg chg="modSp add mod">
        <pc:chgData name="Glen Jones" userId="e846aaca-4b24-4b13-b0d0-f2308e16b284" providerId="ADAL" clId="{ED47ACC3-9597-4D89-A1DC-43CF280EF274}" dt="2026-01-15T13:36:36.633" v="1490" actId="207"/>
        <pc:sldMkLst>
          <pc:docMk/>
          <pc:sldMk cId="3999212127" sldId="545"/>
        </pc:sldMkLst>
        <pc:spChg chg="mod">
          <ac:chgData name="Glen Jones" userId="e846aaca-4b24-4b13-b0d0-f2308e16b284" providerId="ADAL" clId="{ED47ACC3-9597-4D89-A1DC-43CF280EF274}" dt="2026-01-15T13:36:36.633" v="1490" actId="207"/>
          <ac:spMkLst>
            <pc:docMk/>
            <pc:sldMk cId="3999212127" sldId="545"/>
            <ac:spMk id="2" creationId="{3EA99432-6601-2518-7A29-5C01EE50A0D9}"/>
          </ac:spMkLst>
        </pc:spChg>
      </pc:sldChg>
      <pc:sldChg chg="modSp add mod">
        <pc:chgData name="Glen Jones" userId="e846aaca-4b24-4b13-b0d0-f2308e16b284" providerId="ADAL" clId="{ED47ACC3-9597-4D89-A1DC-43CF280EF274}" dt="2026-01-15T13:36:43.617" v="1494" actId="207"/>
        <pc:sldMkLst>
          <pc:docMk/>
          <pc:sldMk cId="643930653" sldId="546"/>
        </pc:sldMkLst>
        <pc:spChg chg="mod">
          <ac:chgData name="Glen Jones" userId="e846aaca-4b24-4b13-b0d0-f2308e16b284" providerId="ADAL" clId="{ED47ACC3-9597-4D89-A1DC-43CF280EF274}" dt="2026-01-15T13:36:43.617" v="1494" actId="207"/>
          <ac:spMkLst>
            <pc:docMk/>
            <pc:sldMk cId="643930653" sldId="546"/>
            <ac:spMk id="2" creationId="{8A28283D-B9FE-908B-1ADD-C16261EC1075}"/>
          </ac:spMkLst>
        </pc:spChg>
      </pc:sldChg>
      <pc:sldChg chg="modSp add mod">
        <pc:chgData name="Glen Jones" userId="e846aaca-4b24-4b13-b0d0-f2308e16b284" providerId="ADAL" clId="{ED47ACC3-9597-4D89-A1DC-43CF280EF274}" dt="2026-01-15T13:36:50.028" v="1497" actId="207"/>
        <pc:sldMkLst>
          <pc:docMk/>
          <pc:sldMk cId="3116215925" sldId="547"/>
        </pc:sldMkLst>
        <pc:spChg chg="mod">
          <ac:chgData name="Glen Jones" userId="e846aaca-4b24-4b13-b0d0-f2308e16b284" providerId="ADAL" clId="{ED47ACC3-9597-4D89-A1DC-43CF280EF274}" dt="2026-01-15T13:36:50.028" v="1497" actId="207"/>
          <ac:spMkLst>
            <pc:docMk/>
            <pc:sldMk cId="3116215925" sldId="547"/>
            <ac:spMk id="2" creationId="{13AD1F78-BD98-3498-075F-04A7647D644D}"/>
          </ac:spMkLst>
        </pc:spChg>
      </pc:sldChg>
      <pc:sldChg chg="modSp add mod">
        <pc:chgData name="Glen Jones" userId="e846aaca-4b24-4b13-b0d0-f2308e16b284" providerId="ADAL" clId="{ED47ACC3-9597-4D89-A1DC-43CF280EF274}" dt="2026-01-15T13:37:41.833" v="1514" actId="20577"/>
        <pc:sldMkLst>
          <pc:docMk/>
          <pc:sldMk cId="3990499620" sldId="548"/>
        </pc:sldMkLst>
        <pc:spChg chg="mod">
          <ac:chgData name="Glen Jones" userId="e846aaca-4b24-4b13-b0d0-f2308e16b284" providerId="ADAL" clId="{ED47ACC3-9597-4D89-A1DC-43CF280EF274}" dt="2026-01-15T13:37:41.833" v="1514" actId="20577"/>
          <ac:spMkLst>
            <pc:docMk/>
            <pc:sldMk cId="3990499620" sldId="548"/>
            <ac:spMk id="4" creationId="{2825AE34-1043-C942-3519-41AA9CD2F17D}"/>
          </ac:spMkLst>
        </pc:spChg>
      </pc:sldChg>
      <pc:sldChg chg="modSp add mod">
        <pc:chgData name="Glen Jones" userId="e846aaca-4b24-4b13-b0d0-f2308e16b284" providerId="ADAL" clId="{ED47ACC3-9597-4D89-A1DC-43CF280EF274}" dt="2026-01-15T13:37:56.324" v="1542" actId="20577"/>
        <pc:sldMkLst>
          <pc:docMk/>
          <pc:sldMk cId="2847970345" sldId="549"/>
        </pc:sldMkLst>
        <pc:spChg chg="mod">
          <ac:chgData name="Glen Jones" userId="e846aaca-4b24-4b13-b0d0-f2308e16b284" providerId="ADAL" clId="{ED47ACC3-9597-4D89-A1DC-43CF280EF274}" dt="2026-01-15T13:37:56.324" v="1542" actId="20577"/>
          <ac:spMkLst>
            <pc:docMk/>
            <pc:sldMk cId="2847970345" sldId="549"/>
            <ac:spMk id="4" creationId="{EF19DBEC-CC93-272D-D9DB-E4F3BB5A3B52}"/>
          </ac:spMkLst>
        </pc:spChg>
      </pc:sldChg>
      <pc:sldChg chg="modSp add mod">
        <pc:chgData name="Glen Jones" userId="e846aaca-4b24-4b13-b0d0-f2308e16b284" providerId="ADAL" clId="{ED47ACC3-9597-4D89-A1DC-43CF280EF274}" dt="2026-01-15T13:38:13.166" v="1575" actId="207"/>
        <pc:sldMkLst>
          <pc:docMk/>
          <pc:sldMk cId="2940823043" sldId="550"/>
        </pc:sldMkLst>
        <pc:spChg chg="mod">
          <ac:chgData name="Glen Jones" userId="e846aaca-4b24-4b13-b0d0-f2308e16b284" providerId="ADAL" clId="{ED47ACC3-9597-4D89-A1DC-43CF280EF274}" dt="2026-01-15T13:38:13.166" v="1575" actId="207"/>
          <ac:spMkLst>
            <pc:docMk/>
            <pc:sldMk cId="2940823043" sldId="550"/>
            <ac:spMk id="4" creationId="{4266D2F3-E19F-3954-115B-E98AACF83146}"/>
          </ac:spMkLst>
        </pc:spChg>
      </pc:sldChg>
      <pc:sldChg chg="modSp add mod">
        <pc:chgData name="Glen Jones" userId="e846aaca-4b24-4b13-b0d0-f2308e16b284" providerId="ADAL" clId="{ED47ACC3-9597-4D89-A1DC-43CF280EF274}" dt="2026-01-15T13:38:23.963" v="1578" actId="207"/>
        <pc:sldMkLst>
          <pc:docMk/>
          <pc:sldMk cId="203293357" sldId="551"/>
        </pc:sldMkLst>
        <pc:spChg chg="mod">
          <ac:chgData name="Glen Jones" userId="e846aaca-4b24-4b13-b0d0-f2308e16b284" providerId="ADAL" clId="{ED47ACC3-9597-4D89-A1DC-43CF280EF274}" dt="2026-01-15T13:38:23.963" v="1578" actId="207"/>
          <ac:spMkLst>
            <pc:docMk/>
            <pc:sldMk cId="203293357" sldId="551"/>
            <ac:spMk id="5" creationId="{29F411E5-86CF-E235-BF27-4CED258A01E0}"/>
          </ac:spMkLst>
        </pc:spChg>
      </pc:sldChg>
      <pc:sldMasterChg chg="delSldLayout">
        <pc:chgData name="Glen Jones" userId="e846aaca-4b24-4b13-b0d0-f2308e16b284" providerId="ADAL" clId="{ED47ACC3-9597-4D89-A1DC-43CF280EF274}" dt="2026-01-15T14:03:06.121" v="1634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5T14:03:06.121" v="1634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F7EF3-B298-44C1-B399-3C9217EB6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9C37C8-4C9D-D72A-664D-CCF19EB4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AD1F78-BD98-3498-075F-04A7647D644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537C63-DC1D-980C-D861-81ABDB64C5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A3E1FF-FE73-9A75-6FA2-0A17F5BE45D2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37F305-8986-FE72-4894-2D37D666BD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62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0EBA7-8498-992A-D2BC-2926C9E3A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A2C68F-E904-6537-91E7-A249AC8B1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C71731-C353-B39E-07B4-31E7881955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25AE34-1043-C942-3519-41AA9CD2F1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40AEF37-89C8-3025-C290-9D6A0DB6A63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CF24E5-B4A0-55B8-2068-7614E45C91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049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D4B04-85EB-C1C1-A925-57B7BB20C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A8BEF0-4C3E-CF17-A3F1-F5423C4FB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B799BE-3622-36B1-B830-D95582AB6A4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19DBEC-CC93-272D-D9DB-E4F3BB5A3B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F33B03-6B77-FBF0-720B-3C5AF1A7C6E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4FC4D2-75A6-4EA7-172A-E7F5E77080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797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C9C85-0817-7C5A-2367-B2738A1C8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6173E0C-65C2-3338-8615-959BD9F63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00C98-79AE-677F-5824-6B285AE5C40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66D2F3-E19F-3954-115B-E98AACF831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1EA22E-3090-C102-55DF-625237E2370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5C1617-235E-7F7D-A10E-AAE0CD39F9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082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D764D-878E-2B00-3400-668B26D7F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B3803-3C97-1688-560E-E6F41BB0D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32CE26-C10D-8677-E2B4-A8772DE6F2E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9ADFAA-11D1-7FCB-EFAF-0BBBD532EA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F411E5-86CF-E235-BF27-4CED258A01E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softly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9E9C6-9F28-DB3E-2571-3951A76644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29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930588-A2EA-E97E-8E9D-2083A5C940BC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7F5147-92D5-CD1E-C722-3F3135292F0C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84398E-8F94-6E3E-A06D-094315741D36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BAD05A-CB5B-06F6-A4C7-AB8311EB1E00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“guards”?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“sneakily”?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gems vibrate softly with power.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“gold”?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799423" y="534867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707166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499434" y="5348679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886831" y="1658908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8089444" y="2760598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9182308" y="429309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7189172" y="438922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90957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4242025" y="433725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4"/>
            <a:extLst>
              <a:ext uri="{FF2B5EF4-FFF2-40B4-BE49-F238E27FC236}">
                <a16:creationId xmlns:a16="http://schemas.microsoft.com/office/drawing/2014/main" id="{9AFC14B4-6451-7F83-AD07-BA389EFB3539}"/>
              </a:ext>
            </a:extLst>
          </p:cNvPr>
          <p:cNvSpPr/>
          <p:nvPr/>
        </p:nvSpPr>
        <p:spPr>
          <a:xfrm>
            <a:off x="3238825" y="6171883"/>
            <a:ext cx="5530727" cy="39796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vibrate softly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“Power” is a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61442-7D07-EA64-EB3D-DC9408206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34BD5D-66E5-C924-14EA-67CBB96AC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A0ECAD-22BC-061E-A455-FB897B92667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1C301F-37F3-9C5B-A417-E00FAA0C63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997FDF-648B-B4C4-20B8-ED76AA66EF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64DC35-075A-AAF6-03A1-D853294919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688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E9AE5-2C06-D378-C0AD-20A13FEC5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5EE144F-B998-49AB-AA42-D917F7B81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A72F86-74B2-E359-76DB-FB19557401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FECAC9-FFCA-4C4E-3BBF-BAEDE7EFBA8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09E1B2-BF1D-97F5-E95B-B6799A2AA98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62779D-0958-9310-C663-7500E25CECC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981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D506E-0CEB-7914-6323-377F18C14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2DE8A-9A65-A90D-7570-D0CC7FB4C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A99432-6601-2518-7A29-5C01EE50A0D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2D682D-5C45-42AF-382D-9BC07EAC0C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A99FEA-A297-E924-FACF-7C1EC134BFE5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539CAC-C29D-6775-CA24-B9A55E7560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92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8B0E5-FD82-552E-B916-F4B154F55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7368EE6-9C7E-1404-AC10-E21AC199D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28283D-B9FE-908B-1ADD-C16261EC107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58514B-4874-D2C8-F6D8-CB7AE9BA32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A6BE0A-D6C7-6A4D-5927-2395B3B80E8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62365F-C977-6A96-95A5-F7DA0800AB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39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1500</Words>
  <Application>Microsoft Office PowerPoint</Application>
  <PresentationFormat>Widescreen</PresentationFormat>
  <Paragraphs>288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2026-01-15T14:03:09Z</dcterms:modified>
</cp:coreProperties>
</file>