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5"/>
  </p:notesMasterIdLst>
  <p:sldIdLst>
    <p:sldId id="390" r:id="rId2"/>
    <p:sldId id="438" r:id="rId3"/>
    <p:sldId id="439" r:id="rId4"/>
    <p:sldId id="440" r:id="rId5"/>
    <p:sldId id="543" r:id="rId6"/>
    <p:sldId id="520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  <p:sldId id="274" r:id="rId24"/>
    <p:sldId id="443" r:id="rId25"/>
    <p:sldId id="469" r:id="rId26"/>
    <p:sldId id="416" r:id="rId27"/>
    <p:sldId id="419" r:id="rId28"/>
    <p:sldId id="534" r:id="rId29"/>
    <p:sldId id="470" r:id="rId30"/>
    <p:sldId id="471" r:id="rId31"/>
    <p:sldId id="473" r:id="rId32"/>
    <p:sldId id="474" r:id="rId33"/>
    <p:sldId id="475" r:id="rId34"/>
    <p:sldId id="476" r:id="rId35"/>
    <p:sldId id="363" r:id="rId36"/>
    <p:sldId id="378" r:id="rId37"/>
    <p:sldId id="535" r:id="rId38"/>
    <p:sldId id="536" r:id="rId39"/>
    <p:sldId id="449" r:id="rId40"/>
    <p:sldId id="537" r:id="rId41"/>
    <p:sldId id="482" r:id="rId42"/>
    <p:sldId id="483" r:id="rId43"/>
    <p:sldId id="472" r:id="rId44"/>
    <p:sldId id="484" r:id="rId45"/>
    <p:sldId id="485" r:id="rId46"/>
    <p:sldId id="486" r:id="rId47"/>
    <p:sldId id="499" r:id="rId48"/>
    <p:sldId id="500" r:id="rId49"/>
    <p:sldId id="501" r:id="rId50"/>
    <p:sldId id="502" r:id="rId51"/>
    <p:sldId id="465" r:id="rId52"/>
    <p:sldId id="503" r:id="rId53"/>
    <p:sldId id="504" r:id="rId54"/>
    <p:sldId id="505" r:id="rId55"/>
    <p:sldId id="506" r:id="rId56"/>
    <p:sldId id="507" r:id="rId57"/>
    <p:sldId id="508" r:id="rId58"/>
    <p:sldId id="538" r:id="rId59"/>
    <p:sldId id="539" r:id="rId60"/>
    <p:sldId id="540" r:id="rId61"/>
    <p:sldId id="541" r:id="rId62"/>
    <p:sldId id="542" r:id="rId63"/>
    <p:sldId id="385" r:id="rId64"/>
  </p:sldIdLst>
  <p:sldSz cx="12192000" cy="6858000"/>
  <p:notesSz cx="6858000" cy="9144000"/>
  <p:embeddedFontLst>
    <p:embeddedFont>
      <p:font typeface="Andika" panose="02000000000000000000" pitchFamily="2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558" dt="2026-01-15T13:42:17.8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176" y="6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5T13:42:55.911" v="1631" actId="1076"/>
      <pc:docMkLst>
        <pc:docMk/>
      </pc:docMkLst>
      <pc:sldChg chg="modSp mod">
        <pc:chgData name="Glen Jones" userId="e846aaca-4b24-4b13-b0d0-f2308e16b284" providerId="ADAL" clId="{ED47ACC3-9597-4D89-A1DC-43CF280EF274}" dt="2026-01-15T11:20:10.988" v="275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5T11:20:10.988" v="27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730966470" sldId="379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901329905" sldId="380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921453162" sldId="384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modSp mod">
        <pc:chgData name="Glen Jones" userId="e846aaca-4b24-4b13-b0d0-f2308e16b284" providerId="ADAL" clId="{ED47ACC3-9597-4D89-A1DC-43CF280EF274}" dt="2026-01-15T11:20:21.820" v="276" actId="2057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mod">
        <pc:chgData name="Glen Jones" userId="e846aaca-4b24-4b13-b0d0-f2308e16b284" providerId="ADAL" clId="{ED47ACC3-9597-4D89-A1DC-43CF280EF274}" dt="2026-01-15T13:33:47.786" v="1391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3:33:58.743" v="1394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3:33:58.743" v="1394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3:35:01.925" v="1456" actId="6549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3:35:01.925" v="1456" actId="6549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Sp modSp add mod delAnim modAnim">
        <pc:chgData name="Glen Jones" userId="e846aaca-4b24-4b13-b0d0-f2308e16b284" providerId="ADAL" clId="{ED47ACC3-9597-4D89-A1DC-43CF280EF274}" dt="2026-01-15T12:32:01.585" v="717" actId="1076"/>
        <pc:sldMkLst>
          <pc:docMk/>
          <pc:sldMk cId="1091252382" sldId="449"/>
        </pc:sldMkLst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4" creationId="{886DFFD9-8791-5005-C1DB-2066A019306E}"/>
          </ac:spMkLst>
        </pc:spChg>
        <pc:spChg chg="mod">
          <ac:chgData name="Glen Jones" userId="e846aaca-4b24-4b13-b0d0-f2308e16b284" providerId="ADAL" clId="{ED47ACC3-9597-4D89-A1DC-43CF280EF274}" dt="2026-01-15T12:31:47.773" v="714" actId="27636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6" creationId="{0FA6ADBD-C4DC-4FE5-8BDB-309AA9F5ED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9" creationId="{E153DFE9-374D-5294-C543-BAAA80D459BE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10" creationId="{6A141799-03C2-AE43-17F1-89FE1F85BDD3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1" creationId="{57D944A8-969F-8DA0-3C21-6CE35B7D9A59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2" creationId="{3C030C90-2402-7A6A-5155-E73C11282F10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3" creationId="{F055D179-DA57-71B2-851E-C7912D5C833A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4" creationId="{4263F718-F6D1-8304-8E15-373177BB154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5T12:31:38.855" v="708" actId="27636"/>
          <ac:spMkLst>
            <pc:docMk/>
            <pc:sldMk cId="1091252382" sldId="449"/>
            <ac:spMk id="22" creationId="{0598162A-672E-4471-F558-68D0BB8EBC6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4" creationId="{E7EC5DED-E8A6-ECEE-FB42-05E78D0CECA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5" creationId="{1EE2A0BF-AB96-31FA-F502-BD7DCDC349B0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6" creationId="{6F3F8EE8-2C33-C7F9-A4B1-E16AEC8C94D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add del">
        <pc:chgData name="Glen Jones" userId="e846aaca-4b24-4b13-b0d0-f2308e16b284" providerId="ADAL" clId="{ED47ACC3-9597-4D89-A1DC-43CF280EF274}" dt="2026-01-15T12:34:21.928" v="719" actId="47"/>
        <pc:sldMkLst>
          <pc:docMk/>
          <pc:sldMk cId="3819251515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modSp mod">
        <pc:chgData name="Glen Jones" userId="e846aaca-4b24-4b13-b0d0-f2308e16b284" providerId="ADAL" clId="{ED47ACC3-9597-4D89-A1DC-43CF280EF274}" dt="2026-01-15T13:16:43.692" v="1010" actId="2057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5T13:16:43.692" v="1010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3499639952" sldId="465"/>
            <ac:spMk id="4" creationId="{FDF82D31-9D8A-91BC-1580-AE9ED5719831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mod">
        <pc:chgData name="Glen Jones" userId="e846aaca-4b24-4b13-b0d0-f2308e16b284" providerId="ADAL" clId="{ED47ACC3-9597-4D89-A1DC-43CF280EF274}" dt="2026-01-15T13:41:38.648" v="1583" actId="1076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3:41:38.648" v="1583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3:41:31.178" v="1580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modSp mod">
        <pc:chgData name="Glen Jones" userId="e846aaca-4b24-4b13-b0d0-f2308e16b284" providerId="ADAL" clId="{ED47ACC3-9597-4D89-A1DC-43CF280EF274}" dt="2026-01-15T13:15:09.443" v="908" actId="2057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5T13:15:09.443" v="908" actId="20577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88107512" sldId="482"/>
            <ac:spMk id="6" creationId="{B64E1795-DB4C-491B-6E45-2643C6493FAE}"/>
          </ac:spMkLst>
        </pc:spChg>
      </pc:sldChg>
      <pc:sldChg chg="modSp mod">
        <pc:chgData name="Glen Jones" userId="e846aaca-4b24-4b13-b0d0-f2308e16b284" providerId="ADAL" clId="{ED47ACC3-9597-4D89-A1DC-43CF280EF274}" dt="2026-01-15T12:41:07.027" v="839" actId="20577"/>
        <pc:sldMkLst>
          <pc:docMk/>
          <pc:sldMk cId="2193475781" sldId="483"/>
        </pc:sldMkLst>
        <pc:spChg chg="mod">
          <ac:chgData name="Glen Jones" userId="e846aaca-4b24-4b13-b0d0-f2308e16b284" providerId="ADAL" clId="{ED47ACC3-9597-4D89-A1DC-43CF280EF274}" dt="2026-01-15T12:41:07.027" v="839" actId="20577"/>
          <ac:spMkLst>
            <pc:docMk/>
            <pc:sldMk cId="2193475781" sldId="483"/>
            <ac:spMk id="5" creationId="{ED62A170-5EC0-06E6-9D76-D65C8AEC4CBA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5:16.994" v="909"/>
        <pc:sldMkLst>
          <pc:docMk/>
          <pc:sldMk cId="1454122617" sldId="484"/>
        </pc:sldMkLst>
        <pc:spChg chg="mod">
          <ac:chgData name="Glen Jones" userId="e846aaca-4b24-4b13-b0d0-f2308e16b284" providerId="ADAL" clId="{ED47ACC3-9597-4D89-A1DC-43CF280EF274}" dt="2026-01-15T13:15:16.994" v="909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5T12:41:50.691" v="871" actId="1076"/>
          <ac:spMkLst>
            <pc:docMk/>
            <pc:sldMk cId="1454122617" sldId="484"/>
            <ac:spMk id="5" creationId="{45DFFA9C-42D1-0A20-228A-FC94A2E04202}"/>
          </ac:spMkLst>
        </pc:spChg>
        <pc:spChg chg="del">
          <ac:chgData name="Glen Jones" userId="e846aaca-4b24-4b13-b0d0-f2308e16b284" providerId="ADAL" clId="{ED47ACC3-9597-4D89-A1DC-43CF280EF274}" dt="2026-01-15T12:41:33.817" v="846" actId="478"/>
          <ac:spMkLst>
            <pc:docMk/>
            <pc:sldMk cId="1454122617" sldId="484"/>
            <ac:spMk id="12" creationId="{CA1487AC-565A-0ADF-A509-47EA6FCFE999}"/>
          </ac:spMkLst>
        </pc:spChg>
      </pc:sldChg>
      <pc:sldChg chg="modSp mod">
        <pc:chgData name="Glen Jones" userId="e846aaca-4b24-4b13-b0d0-f2308e16b284" providerId="ADAL" clId="{ED47ACC3-9597-4D89-A1DC-43CF280EF274}" dt="2026-01-15T13:15:45.058" v="953" actId="2057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5T13:15:45.058" v="953" actId="20577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5:52.247" v="955" actId="1076"/>
        <pc:sldMkLst>
          <pc:docMk/>
          <pc:sldMk cId="3289701193" sldId="486"/>
        </pc:sldMkLst>
        <pc:spChg chg="mod">
          <ac:chgData name="Glen Jones" userId="e846aaca-4b24-4b13-b0d0-f2308e16b284" providerId="ADAL" clId="{ED47ACC3-9597-4D89-A1DC-43CF280EF274}" dt="2026-01-15T13:15:52.247" v="955" actId="1076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5T12:41:56.083" v="873"/>
          <ac:spMkLst>
            <pc:docMk/>
            <pc:sldMk cId="3289701193" sldId="486"/>
            <ac:spMk id="5" creationId="{99675431-2980-7F56-C054-8417CAE681BA}"/>
          </ac:spMkLst>
        </pc:spChg>
        <pc:spChg chg="del">
          <ac:chgData name="Glen Jones" userId="e846aaca-4b24-4b13-b0d0-f2308e16b284" providerId="ADAL" clId="{ED47ACC3-9597-4D89-A1DC-43CF280EF274}" dt="2026-01-15T12:41:55.787" v="872" actId="478"/>
          <ac:spMkLst>
            <pc:docMk/>
            <pc:sldMk cId="3289701193" sldId="486"/>
            <ac:spMk id="9" creationId="{3414D2F1-187C-3016-AC9A-7E52BC58FA8D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3:35:32.604" v="1470" actId="27636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3:35:36.511" v="1472" actId="27636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3:35:40.845" v="1474" actId="27636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3:42:40.523" v="1625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3:42:40.523" v="162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2:41:14.947" v="841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5T12:41:14.424" v="840" actId="478"/>
          <ac:spMkLst>
            <pc:docMk/>
            <pc:sldMk cId="2344308081" sldId="500"/>
            <ac:spMk id="5" creationId="{6B98F95F-A022-7B4B-F087-B81E89E8B518}"/>
          </ac:spMkLst>
        </pc:spChg>
        <pc:spChg chg="add mod">
          <ac:chgData name="Glen Jones" userId="e846aaca-4b24-4b13-b0d0-f2308e16b284" providerId="ADAL" clId="{ED47ACC3-9597-4D89-A1DC-43CF280EF274}" dt="2026-01-15T12:41:14.947" v="841"/>
          <ac:spMkLst>
            <pc:docMk/>
            <pc:sldMk cId="2344308081" sldId="500"/>
            <ac:spMk id="6" creationId="{636E6E31-6E06-06EB-5839-BAE8E1B91395}"/>
          </ac:spMkLst>
        </pc:spChg>
      </pc:sldChg>
      <pc:sldChg chg="modSp mod">
        <pc:chgData name="Glen Jones" userId="e846aaca-4b24-4b13-b0d0-f2308e16b284" providerId="ADAL" clId="{ED47ACC3-9597-4D89-A1DC-43CF280EF274}" dt="2026-01-15T13:16:24.700" v="984" actId="2057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5T13:16:24.700" v="984" actId="20577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6:18.950" v="980" actId="478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5T13:16:18.950" v="980" actId="478"/>
          <ac:spMkLst>
            <pc:docMk/>
            <pc:sldMk cId="2378293759" sldId="502"/>
            <ac:spMk id="2" creationId="{15F627CD-2AD2-0101-1370-1055AEF3E8A8}"/>
          </ac:spMkLst>
        </pc:spChg>
        <pc:spChg chg="del">
          <ac:chgData name="Glen Jones" userId="e846aaca-4b24-4b13-b0d0-f2308e16b284" providerId="ADAL" clId="{ED47ACC3-9597-4D89-A1DC-43CF280EF274}" dt="2026-01-15T12:41:19.032" v="842" actId="478"/>
          <ac:spMkLst>
            <pc:docMk/>
            <pc:sldMk cId="2378293759" sldId="502"/>
            <ac:spMk id="4" creationId="{CB1C13D1-F142-4CB0-5D19-D92810A59881}"/>
          </ac:spMkLst>
        </pc:spChg>
        <pc:spChg chg="add mod">
          <ac:chgData name="Glen Jones" userId="e846aaca-4b24-4b13-b0d0-f2308e16b284" providerId="ADAL" clId="{ED47ACC3-9597-4D89-A1DC-43CF280EF274}" dt="2026-01-15T12:41:19.398" v="843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5T13:16:15.463" v="979"/>
          <ac:spMkLst>
            <pc:docMk/>
            <pc:sldMk cId="2378293759" sldId="502"/>
            <ac:spMk id="7" creationId="{0B3F646A-CA2A-9BFA-598D-A0E37943374D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6:49.300" v="1012"/>
        <pc:sldMkLst>
          <pc:docMk/>
          <pc:sldMk cId="1496275698" sldId="503"/>
        </pc:sldMkLst>
        <pc:spChg chg="del">
          <ac:chgData name="Glen Jones" userId="e846aaca-4b24-4b13-b0d0-f2308e16b284" providerId="ADAL" clId="{ED47ACC3-9597-4D89-A1DC-43CF280EF274}" dt="2026-01-15T13:16:48.993" v="1011" actId="478"/>
          <ac:spMkLst>
            <pc:docMk/>
            <pc:sldMk cId="1496275698" sldId="503"/>
            <ac:spMk id="2" creationId="{C4111591-6AFB-338D-52BD-D55A6B94E973}"/>
          </ac:spMkLst>
        </pc:spChg>
        <pc:spChg chg="add mod">
          <ac:chgData name="Glen Jones" userId="e846aaca-4b24-4b13-b0d0-f2308e16b284" providerId="ADAL" clId="{ED47ACC3-9597-4D89-A1DC-43CF280EF274}" dt="2026-01-15T12:42:02.250" v="875"/>
          <ac:spMkLst>
            <pc:docMk/>
            <pc:sldMk cId="1496275698" sldId="503"/>
            <ac:spMk id="5" creationId="{4F585D55-2C6C-849A-7D08-69119A31D24A}"/>
          </ac:spMkLst>
        </pc:spChg>
        <pc:spChg chg="add mod">
          <ac:chgData name="Glen Jones" userId="e846aaca-4b24-4b13-b0d0-f2308e16b284" providerId="ADAL" clId="{ED47ACC3-9597-4D89-A1DC-43CF280EF274}" dt="2026-01-15T13:16:49.300" v="1012"/>
          <ac:spMkLst>
            <pc:docMk/>
            <pc:sldMk cId="1496275698" sldId="503"/>
            <ac:spMk id="6" creationId="{84194355-4F76-F6B3-8505-DC8657963860}"/>
          </ac:spMkLst>
        </pc:spChg>
        <pc:spChg chg="del">
          <ac:chgData name="Glen Jones" userId="e846aaca-4b24-4b13-b0d0-f2308e16b284" providerId="ADAL" clId="{ED47ACC3-9597-4D89-A1DC-43CF280EF274}" dt="2026-01-15T12:42:01.932" v="874" actId="478"/>
          <ac:spMkLst>
            <pc:docMk/>
            <pc:sldMk cId="1496275698" sldId="503"/>
            <ac:spMk id="10" creationId="{5867244B-742F-9DD2-2222-493586F11425}"/>
          </ac:spMkLst>
        </pc:spChg>
      </pc:sldChg>
      <pc:sldChg chg="modSp mod">
        <pc:chgData name="Glen Jones" userId="e846aaca-4b24-4b13-b0d0-f2308e16b284" providerId="ADAL" clId="{ED47ACC3-9597-4D89-A1DC-43CF280EF274}" dt="2026-01-15T13:18:01.509" v="1052" actId="2057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5T13:18:01.509" v="1052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8:08.430" v="1054"/>
        <pc:sldMkLst>
          <pc:docMk/>
          <pc:sldMk cId="3781783982" sldId="505"/>
        </pc:sldMkLst>
        <pc:spChg chg="del">
          <ac:chgData name="Glen Jones" userId="e846aaca-4b24-4b13-b0d0-f2308e16b284" providerId="ADAL" clId="{ED47ACC3-9597-4D89-A1DC-43CF280EF274}" dt="2026-01-15T13:18:08.185" v="1053" actId="478"/>
          <ac:spMkLst>
            <pc:docMk/>
            <pc:sldMk cId="3781783982" sldId="505"/>
            <ac:spMk id="2" creationId="{17FFD184-274A-8906-8410-F09A0F3A93F0}"/>
          </ac:spMkLst>
        </pc:spChg>
        <pc:spChg chg="add mod">
          <ac:chgData name="Glen Jones" userId="e846aaca-4b24-4b13-b0d0-f2308e16b284" providerId="ADAL" clId="{ED47ACC3-9597-4D89-A1DC-43CF280EF274}" dt="2026-01-15T12:42:06.818" v="877"/>
          <ac:spMkLst>
            <pc:docMk/>
            <pc:sldMk cId="3781783982" sldId="505"/>
            <ac:spMk id="5" creationId="{FE17D728-7241-F43B-D934-FDE37B27DE24}"/>
          </ac:spMkLst>
        </pc:spChg>
        <pc:spChg chg="add mod">
          <ac:chgData name="Glen Jones" userId="e846aaca-4b24-4b13-b0d0-f2308e16b284" providerId="ADAL" clId="{ED47ACC3-9597-4D89-A1DC-43CF280EF274}" dt="2026-01-15T13:18:08.430" v="1054"/>
          <ac:spMkLst>
            <pc:docMk/>
            <pc:sldMk cId="3781783982" sldId="505"/>
            <ac:spMk id="6" creationId="{11DDADFA-92A5-B1EC-C876-AB88A67EFE8D}"/>
          </ac:spMkLst>
        </pc:spChg>
        <pc:spChg chg="del">
          <ac:chgData name="Glen Jones" userId="e846aaca-4b24-4b13-b0d0-f2308e16b284" providerId="ADAL" clId="{ED47ACC3-9597-4D89-A1DC-43CF280EF274}" dt="2026-01-15T12:42:06.412" v="876" actId="478"/>
          <ac:spMkLst>
            <pc:docMk/>
            <pc:sldMk cId="3781783982" sldId="505"/>
            <ac:spMk id="13" creationId="{ADAD7CEC-9A8A-E066-7ECF-5609CB11522B}"/>
          </ac:spMkLst>
        </pc:spChg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2:41:24.508" v="845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5T12:41:24.064" v="844" actId="478"/>
          <ac:spMkLst>
            <pc:docMk/>
            <pc:sldMk cId="2397463853" sldId="507"/>
            <ac:spMk id="5" creationId="{EAD6F7AA-890A-CF07-BB01-CD1D48ABBF96}"/>
          </ac:spMkLst>
        </pc:spChg>
        <pc:spChg chg="add mod">
          <ac:chgData name="Glen Jones" userId="e846aaca-4b24-4b13-b0d0-f2308e16b284" providerId="ADAL" clId="{ED47ACC3-9597-4D89-A1DC-43CF280EF274}" dt="2026-01-15T12:41:24.508" v="845"/>
          <ac:spMkLst>
            <pc:docMk/>
            <pc:sldMk cId="2397463853" sldId="507"/>
            <ac:spMk id="6" creationId="{88CDE812-00AF-8CD2-C1D5-23E7C0B3F75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25:28.512" v="1201" actId="14100"/>
        <pc:sldMkLst>
          <pc:docMk/>
          <pc:sldMk cId="2651794552" sldId="508"/>
        </pc:sldMkLst>
        <pc:spChg chg="add del mod">
          <ac:chgData name="Glen Jones" userId="e846aaca-4b24-4b13-b0d0-f2308e16b284" providerId="ADAL" clId="{ED47ACC3-9597-4D89-A1DC-43CF280EF274}" dt="2026-01-15T13:25:23.092" v="1199" actId="478"/>
          <ac:spMkLst>
            <pc:docMk/>
            <pc:sldMk cId="2651794552" sldId="508"/>
            <ac:spMk id="2" creationId="{DD7E3547-AE54-4A4E-3454-AA8D8304AAD9}"/>
          </ac:spMkLst>
        </pc:spChg>
        <pc:spChg chg="mod">
          <ac:chgData name="Glen Jones" userId="e846aaca-4b24-4b13-b0d0-f2308e16b284" providerId="ADAL" clId="{ED47ACC3-9597-4D89-A1DC-43CF280EF274}" dt="2026-01-15T13:25:28.512" v="1201" actId="14100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5T13:25:23.507" v="1200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5T13:18:35.845" v="1109" actId="20577"/>
          <ac:spMkLst>
            <pc:docMk/>
            <pc:sldMk cId="2651794552" sldId="508"/>
            <ac:spMk id="12" creationId="{50D8FBDD-693E-2599-B803-20EABCEBDA34}"/>
          </ac:spMkLst>
        </pc:spChg>
        <pc:spChg chg="del">
          <ac:chgData name="Glen Jones" userId="e846aaca-4b24-4b13-b0d0-f2308e16b284" providerId="ADAL" clId="{ED47ACC3-9597-4D89-A1DC-43CF280EF274}" dt="2026-01-15T13:18:23.589" v="1055" actId="478"/>
          <ac:spMkLst>
            <pc:docMk/>
            <pc:sldMk cId="2651794552" sldId="508"/>
            <ac:spMk id="35" creationId="{DB580304-4030-10D6-34C2-122DA320F17B}"/>
          </ac:spMkLst>
        </pc:spChg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288560741" sldId="519"/>
        </pc:sldMkLst>
      </pc:sldChg>
      <pc:sldChg chg="modSp add mod">
        <pc:chgData name="Glen Jones" userId="e846aaca-4b24-4b13-b0d0-f2308e16b284" providerId="ADAL" clId="{ED47ACC3-9597-4D89-A1DC-43CF280EF274}" dt="2026-01-15T13:36:18.334" v="1480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3:36:18.334" v="1480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3:35:10.143" v="1458" actId="27636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3:41:48.556" v="1587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6" creationId="{94930588-A2EA-E97E-8E9D-2083A5C940BC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8" creationId="{FF7F5147-92D5-CD1E-C722-3F3135292F0C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del mod">
          <ac:chgData name="Glen Jones" userId="e846aaca-4b24-4b13-b0d0-f2308e16b284" providerId="ADAL" clId="{ED47ACC3-9597-4D89-A1DC-43CF280EF274}" dt="2026-01-15T13:41:44.607" v="1585" actId="478"/>
          <ac:spMkLst>
            <pc:docMk/>
            <pc:sldMk cId="1776717618" sldId="523"/>
            <ac:spMk id="12" creationId="{A4E4B0B1-539B-35B1-AC84-7A41CD9EA0A4}"/>
          </ac:spMkLst>
        </pc:spChg>
        <pc:spChg chg="add del mod">
          <ac:chgData name="Glen Jones" userId="e846aaca-4b24-4b13-b0d0-f2308e16b284" providerId="ADAL" clId="{ED47ACC3-9597-4D89-A1DC-43CF280EF274}" dt="2026-01-15T13:41:43.498" v="1584" actId="47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3:41:53.887" v="1590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826632759" sldId="524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5" creationId="{0084398E-8F94-6E3E-A06D-094315741D36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8" creationId="{23BAD05A-CB5B-06F6-A4C7-AB8311EB1E00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del mod">
          <ac:chgData name="Glen Jones" userId="e846aaca-4b24-4b13-b0d0-f2308e16b284" providerId="ADAL" clId="{ED47ACC3-9597-4D89-A1DC-43CF280EF274}" dt="2026-01-15T13:41:52.885" v="1589" actId="478"/>
          <ac:spMkLst>
            <pc:docMk/>
            <pc:sldMk cId="2826632759" sldId="524"/>
            <ac:spMk id="10" creationId="{CCD04D8C-CF96-F4AB-C8B7-A592641C3674}"/>
          </ac:spMkLst>
        </pc:spChg>
        <pc:spChg chg="add del mod">
          <ac:chgData name="Glen Jones" userId="e846aaca-4b24-4b13-b0d0-f2308e16b284" providerId="ADAL" clId="{ED47ACC3-9597-4D89-A1DC-43CF280EF274}" dt="2026-01-15T13:41:51.578" v="1588" actId="478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3:42:17.889" v="1609" actId="27636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3:42:17.889" v="1609" actId="27636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3:42:12.102" v="1596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3:42:23.270" v="161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3:42:23.270" v="1617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5T13:42:55.911" v="1631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3:42:50.002" v="1629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3:42:55.911" v="1631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3:42:46.966" v="1628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3:42:52.907" v="1630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3:42:45.670" v="1627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3:42:43.952" v="1626" actId="1076"/>
          <ac:spMkLst>
            <pc:docMk/>
            <pc:sldMk cId="2002509254" sldId="527"/>
            <ac:spMk id="17" creationId="{D77E481F-9F87-3A82-75F4-526C7FAAAAEA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4" creationId="{EF91008C-A6A4-0474-5AC1-38F6E4E6745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5" creationId="{62DAA737-ABFB-768B-EC81-92CC9F71D844}"/>
          </ac:spMkLst>
        </pc:spChg>
        <pc:spChg chg="mod">
          <ac:chgData name="Glen Jones" userId="e846aaca-4b24-4b13-b0d0-f2308e16b284" providerId="ADAL" clId="{ED47ACC3-9597-4D89-A1DC-43CF280EF274}" dt="2026-01-15T13:35:14.052" v="1460" actId="27636"/>
          <ac:spMkLst>
            <pc:docMk/>
            <pc:sldMk cId="2254399447" sldId="528"/>
            <ac:spMk id="6" creationId="{3F725C5E-6DD6-362D-7539-BF51ED5CF103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4" creationId="{05CF4EFA-2ABE-4F3A-451D-6156692BFA9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5" creationId="{09B3D307-3B2F-9677-2224-2A818AD58863}"/>
          </ac:spMkLst>
        </pc:spChg>
        <pc:spChg chg="mod">
          <ac:chgData name="Glen Jones" userId="e846aaca-4b24-4b13-b0d0-f2308e16b284" providerId="ADAL" clId="{ED47ACC3-9597-4D89-A1DC-43CF280EF274}" dt="2026-01-15T13:35:17.879" v="1462" actId="27636"/>
          <ac:spMkLst>
            <pc:docMk/>
            <pc:sldMk cId="3984657773" sldId="529"/>
            <ac:spMk id="6" creationId="{1D837490-6F42-6EDA-3236-C7406518CFFD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7.867" v="1499" actId="47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4" creationId="{D4563603-2026-520D-3C7A-AB53D02B18BA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5" creationId="{C0050D0F-DCC2-946D-B770-BE13F3168C36}"/>
          </ac:spMkLst>
        </pc:spChg>
        <pc:spChg chg="mod">
          <ac:chgData name="Glen Jones" userId="e846aaca-4b24-4b13-b0d0-f2308e16b284" providerId="ADAL" clId="{ED47ACC3-9597-4D89-A1DC-43CF280EF274}" dt="2026-01-15T13:35:21.301" v="1464" actId="27636"/>
          <ac:spMkLst>
            <pc:docMk/>
            <pc:sldMk cId="2988799121" sldId="530"/>
            <ac:spMk id="6" creationId="{12AA21BB-2B0C-0125-96F9-D90578ED2D9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08.079" v="1500" actId="4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4" creationId="{757B35E4-EB8B-2A11-117E-1212C793955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5" creationId="{6770326E-119B-A85C-47FC-BE03BED47CDA}"/>
          </ac:spMkLst>
        </pc:spChg>
        <pc:spChg chg="mod">
          <ac:chgData name="Glen Jones" userId="e846aaca-4b24-4b13-b0d0-f2308e16b284" providerId="ADAL" clId="{ED47ACC3-9597-4D89-A1DC-43CF280EF274}" dt="2026-01-15T13:35:25.543" v="1466" actId="27636"/>
          <ac:spMkLst>
            <pc:docMk/>
            <pc:sldMk cId="1464685218" sldId="531"/>
            <ac:spMk id="6" creationId="{0B203D18-EE97-E86E-11E2-33ED1F0C3CC5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4" creationId="{B08CFFDA-9095-9C24-BBB5-FF177310C55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5" creationId="{263869FC-B12A-2F01-E331-51F248C00688}"/>
          </ac:spMkLst>
        </pc:spChg>
        <pc:spChg chg="mod">
          <ac:chgData name="Glen Jones" userId="e846aaca-4b24-4b13-b0d0-f2308e16b284" providerId="ADAL" clId="{ED47ACC3-9597-4D89-A1DC-43CF280EF274}" dt="2026-01-15T13:35:29.202" v="1468" actId="27636"/>
          <ac:spMkLst>
            <pc:docMk/>
            <pc:sldMk cId="3088428801" sldId="532"/>
            <ac:spMk id="6" creationId="{72783D32-C1A7-EDDB-C8CB-C206415E90FA}"/>
          </ac:spMkLst>
        </pc:spChg>
      </pc:sldChg>
      <pc:sldChg chg="modSp add mod">
        <pc:chgData name="Glen Jones" userId="e846aaca-4b24-4b13-b0d0-f2308e16b284" providerId="ADAL" clId="{ED47ACC3-9597-4D89-A1DC-43CF280EF274}" dt="2026-01-15T13:42:28.780" v="1623" actId="20577"/>
        <pc:sldMkLst>
          <pc:docMk/>
          <pc:sldMk cId="2206835003" sldId="533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206835003" sldId="533"/>
            <ac:spMk id="2" creationId="{276A1F83-BFE0-E4BB-FA0E-7C29A5576E66}"/>
          </ac:spMkLst>
        </pc:spChg>
        <pc:spChg chg="mod">
          <ac:chgData name="Glen Jones" userId="e846aaca-4b24-4b13-b0d0-f2308e16b284" providerId="ADAL" clId="{ED47ACC3-9597-4D89-A1DC-43CF280EF274}" dt="2026-01-15T13:42:28.780" v="1623" actId="20577"/>
          <ac:spMkLst>
            <pc:docMk/>
            <pc:sldMk cId="2206835003" sldId="533"/>
            <ac:spMk id="7" creationId="{AE3E290F-3959-4D6B-D2FF-CB08B4408A1B}"/>
          </ac:spMkLst>
        </pc:spChg>
      </pc:sldChg>
      <pc:sldChg chg="modSp add mod">
        <pc:chgData name="Glen Jones" userId="e846aaca-4b24-4b13-b0d0-f2308e16b284" providerId="ADAL" clId="{ED47ACC3-9597-4D89-A1DC-43CF280EF274}" dt="2026-01-15T11:20:37.727" v="298" actId="2057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delSp modSp add mod ord delAnim">
        <pc:chgData name="Glen Jones" userId="e846aaca-4b24-4b13-b0d0-f2308e16b284" providerId="ADAL" clId="{ED47ACC3-9597-4D89-A1DC-43CF280EF274}" dt="2026-01-15T12:22:53.134" v="427" actId="115"/>
        <pc:sldMkLst>
          <pc:docMk/>
          <pc:sldMk cId="3073555623" sldId="535"/>
        </pc:sldMkLst>
        <pc:spChg chg="del">
          <ac:chgData name="Glen Jones" userId="e846aaca-4b24-4b13-b0d0-f2308e16b284" providerId="ADAL" clId="{ED47ACC3-9597-4D89-A1DC-43CF280EF274}" dt="2026-01-15T12:22:31.809" v="423" actId="478"/>
          <ac:spMkLst>
            <pc:docMk/>
            <pc:sldMk cId="3073555623" sldId="535"/>
            <ac:spMk id="2" creationId="{5A79CF08-5162-2F7F-571A-E8F30C45AE18}"/>
          </ac:spMkLst>
        </pc:spChg>
        <pc:spChg chg="mod">
          <ac:chgData name="Glen Jones" userId="e846aaca-4b24-4b13-b0d0-f2308e16b284" providerId="ADAL" clId="{ED47ACC3-9597-4D89-A1DC-43CF280EF274}" dt="2026-01-15T12:22:53.134" v="427" actId="115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5T12:22:35.510" v="425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1-15T12:28:35.616" v="658" actId="1076"/>
        <pc:sldMkLst>
          <pc:docMk/>
          <pc:sldMk cId="3052087510" sldId="536"/>
        </pc:sldMkLst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2" creationId="{2ED5C74B-45F0-D3C8-FF63-3E5F8BCEF7DF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3" creationId="{5B33BD21-06C8-12B5-40F4-5F21CED80DEA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4" creationId="{77C08266-B95A-0777-B49C-795F8D850490}"/>
          </ac:spMkLst>
        </pc:spChg>
        <pc:spChg chg="mod">
          <ac:chgData name="Glen Jones" userId="e846aaca-4b24-4b13-b0d0-f2308e16b284" providerId="ADAL" clId="{ED47ACC3-9597-4D89-A1DC-43CF280EF274}" dt="2026-01-15T12:28:25.692" v="656" actId="1076"/>
          <ac:spMkLst>
            <pc:docMk/>
            <pc:sldMk cId="3052087510" sldId="536"/>
            <ac:spMk id="6" creationId="{15DB0F5D-91D0-0927-D27A-D134A7E60FCC}"/>
          </ac:spMkLst>
        </pc:spChg>
        <pc:spChg chg="mod">
          <ac:chgData name="Glen Jones" userId="e846aaca-4b24-4b13-b0d0-f2308e16b284" providerId="ADAL" clId="{ED47ACC3-9597-4D89-A1DC-43CF280EF274}" dt="2026-01-15T12:28:32.014" v="657" actId="14100"/>
          <ac:spMkLst>
            <pc:docMk/>
            <pc:sldMk cId="3052087510" sldId="536"/>
            <ac:spMk id="7" creationId="{516F073C-A460-2864-0EB1-D6394375D6AD}"/>
          </ac:spMkLst>
        </pc:spChg>
        <pc:spChg chg="add del mod">
          <ac:chgData name="Glen Jones" userId="e846aaca-4b24-4b13-b0d0-f2308e16b284" providerId="ADAL" clId="{ED47ACC3-9597-4D89-A1DC-43CF280EF274}" dt="2026-01-15T12:28:15.223" v="655" actId="478"/>
          <ac:spMkLst>
            <pc:docMk/>
            <pc:sldMk cId="3052087510" sldId="536"/>
            <ac:spMk id="8" creationId="{71503E15-1FBA-C3DE-CA8C-8309E2BD6AD6}"/>
          </ac:spMkLst>
        </pc:spChg>
      </pc:sldChg>
      <pc:sldChg chg="modSp add mod">
        <pc:chgData name="Glen Jones" userId="e846aaca-4b24-4b13-b0d0-f2308e16b284" providerId="ADAL" clId="{ED47ACC3-9597-4D89-A1DC-43CF280EF274}" dt="2026-01-15T12:37:46.504" v="756"/>
        <pc:sldMkLst>
          <pc:docMk/>
          <pc:sldMk cId="1018118338" sldId="537"/>
        </pc:sldMkLst>
        <pc:spChg chg="mod">
          <ac:chgData name="Glen Jones" userId="e846aaca-4b24-4b13-b0d0-f2308e16b284" providerId="ADAL" clId="{ED47ACC3-9597-4D89-A1DC-43CF280EF274}" dt="2026-01-15T12:35:12.247" v="728" actId="27636"/>
          <ac:spMkLst>
            <pc:docMk/>
            <pc:sldMk cId="1018118338" sldId="537"/>
            <ac:spMk id="5" creationId="{C5436B72-0167-8E34-B944-B90B56B4BB1E}"/>
          </ac:spMkLst>
        </pc:spChg>
        <pc:spChg chg="mod">
          <ac:chgData name="Glen Jones" userId="e846aaca-4b24-4b13-b0d0-f2308e16b284" providerId="ADAL" clId="{ED47ACC3-9597-4D89-A1DC-43CF280EF274}" dt="2026-01-15T12:35:18.037" v="730"/>
          <ac:spMkLst>
            <pc:docMk/>
            <pc:sldMk cId="1018118338" sldId="537"/>
            <ac:spMk id="6" creationId="{9652DB2F-93D8-8EC1-D6E7-00E4569B4E6A}"/>
          </ac:spMkLst>
        </pc:spChg>
        <pc:spChg chg="mod">
          <ac:chgData name="Glen Jones" userId="e846aaca-4b24-4b13-b0d0-f2308e16b284" providerId="ADAL" clId="{ED47ACC3-9597-4D89-A1DC-43CF280EF274}" dt="2026-01-15T12:35:27.189" v="733" actId="27636"/>
          <ac:spMkLst>
            <pc:docMk/>
            <pc:sldMk cId="1018118338" sldId="537"/>
            <ac:spMk id="7" creationId="{0488F24C-38A0-FAFB-B25B-3D66211ECAF5}"/>
          </ac:spMkLst>
        </pc:spChg>
        <pc:spChg chg="mod">
          <ac:chgData name="Glen Jones" userId="e846aaca-4b24-4b13-b0d0-f2308e16b284" providerId="ADAL" clId="{ED47ACC3-9597-4D89-A1DC-43CF280EF274}" dt="2026-01-15T12:34:29.568" v="725" actId="6549"/>
          <ac:spMkLst>
            <pc:docMk/>
            <pc:sldMk cId="1018118338" sldId="537"/>
            <ac:spMk id="8" creationId="{8FCBEDFA-FF49-64AC-4DEE-AC9CC8B4E034}"/>
          </ac:spMkLst>
        </pc:spChg>
        <pc:spChg chg="mod">
          <ac:chgData name="Glen Jones" userId="e846aaca-4b24-4b13-b0d0-f2308e16b284" providerId="ADAL" clId="{ED47ACC3-9597-4D89-A1DC-43CF280EF274}" dt="2026-01-15T12:35:38.075" v="735"/>
          <ac:spMkLst>
            <pc:docMk/>
            <pc:sldMk cId="1018118338" sldId="537"/>
            <ac:spMk id="9" creationId="{1EE99FF7-B0D2-0B36-F9C9-BDC0D22D1AF8}"/>
          </ac:spMkLst>
        </pc:spChg>
        <pc:spChg chg="mod">
          <ac:chgData name="Glen Jones" userId="e846aaca-4b24-4b13-b0d0-f2308e16b284" providerId="ADAL" clId="{ED47ACC3-9597-4D89-A1DC-43CF280EF274}" dt="2026-01-15T12:35:44.156" v="737"/>
          <ac:spMkLst>
            <pc:docMk/>
            <pc:sldMk cId="1018118338" sldId="537"/>
            <ac:spMk id="10" creationId="{275056D8-5105-0033-CD6B-C14EB8C28AF4}"/>
          </ac:spMkLst>
        </pc:spChg>
        <pc:spChg chg="mod">
          <ac:chgData name="Glen Jones" userId="e846aaca-4b24-4b13-b0d0-f2308e16b284" providerId="ADAL" clId="{ED47ACC3-9597-4D89-A1DC-43CF280EF274}" dt="2026-01-15T12:36:08.988" v="739" actId="27636"/>
          <ac:spMkLst>
            <pc:docMk/>
            <pc:sldMk cId="1018118338" sldId="537"/>
            <ac:spMk id="21" creationId="{07209786-5370-0F06-7475-F43879E5DF81}"/>
          </ac:spMkLst>
        </pc:spChg>
        <pc:spChg chg="mod">
          <ac:chgData name="Glen Jones" userId="e846aaca-4b24-4b13-b0d0-f2308e16b284" providerId="ADAL" clId="{ED47ACC3-9597-4D89-A1DC-43CF280EF274}" dt="2026-01-15T12:36:16.519" v="740"/>
          <ac:spMkLst>
            <pc:docMk/>
            <pc:sldMk cId="1018118338" sldId="537"/>
            <ac:spMk id="22" creationId="{B90D409D-9956-0DE9-261F-194B72A5B825}"/>
          </ac:spMkLst>
        </pc:spChg>
        <pc:spChg chg="mod">
          <ac:chgData name="Glen Jones" userId="e846aaca-4b24-4b13-b0d0-f2308e16b284" providerId="ADAL" clId="{ED47ACC3-9597-4D89-A1DC-43CF280EF274}" dt="2026-01-15T12:37:25.369" v="753" actId="6549"/>
          <ac:spMkLst>
            <pc:docMk/>
            <pc:sldMk cId="1018118338" sldId="537"/>
            <ac:spMk id="23" creationId="{36E01B65-1E5E-E05F-E84C-D5A41553BB6E}"/>
          </ac:spMkLst>
        </pc:spChg>
        <pc:spChg chg="mod">
          <ac:chgData name="Glen Jones" userId="e846aaca-4b24-4b13-b0d0-f2308e16b284" providerId="ADAL" clId="{ED47ACC3-9597-4D89-A1DC-43CF280EF274}" dt="2026-01-15T12:37:39.227" v="755" actId="27636"/>
          <ac:spMkLst>
            <pc:docMk/>
            <pc:sldMk cId="1018118338" sldId="537"/>
            <ac:spMk id="24" creationId="{974B3AE6-F6D4-0D10-F9BF-F25153B7A3B1}"/>
          </ac:spMkLst>
        </pc:spChg>
        <pc:spChg chg="mod">
          <ac:chgData name="Glen Jones" userId="e846aaca-4b24-4b13-b0d0-f2308e16b284" providerId="ADAL" clId="{ED47ACC3-9597-4D89-A1DC-43CF280EF274}" dt="2026-01-15T12:37:46.504" v="756"/>
          <ac:spMkLst>
            <pc:docMk/>
            <pc:sldMk cId="1018118338" sldId="537"/>
            <ac:spMk id="25" creationId="{E86ED004-0A1C-E0FB-1DDA-C58085AD7300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3:25:32.013" v="1202" actId="14100"/>
        <pc:sldMkLst>
          <pc:docMk/>
          <pc:sldMk cId="3748936356" sldId="538"/>
        </pc:sldMkLst>
        <pc:spChg chg="del">
          <ac:chgData name="Glen Jones" userId="e846aaca-4b24-4b13-b0d0-f2308e16b284" providerId="ADAL" clId="{ED47ACC3-9597-4D89-A1DC-43CF280EF274}" dt="2026-01-15T13:25:05.040" v="1190" actId="478"/>
          <ac:spMkLst>
            <pc:docMk/>
            <pc:sldMk cId="3748936356" sldId="538"/>
            <ac:spMk id="2" creationId="{CC01DEDC-7B5F-F074-4DD7-22A7576993DF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mod">
          <ac:chgData name="Glen Jones" userId="e846aaca-4b24-4b13-b0d0-f2308e16b284" providerId="ADAL" clId="{ED47ACC3-9597-4D89-A1DC-43CF280EF274}" dt="2026-01-15T13:25:18.681" v="1198" actId="1076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 del">
        <pc:chgData name="Glen Jones" userId="e846aaca-4b24-4b13-b0d0-f2308e16b284" providerId="ADAL" clId="{ED47ACC3-9597-4D89-A1DC-43CF280EF274}" dt="2026-01-15T13:22:46.703" v="1144" actId="47"/>
        <pc:sldMkLst>
          <pc:docMk/>
          <pc:sldMk cId="1874485034" sldId="539"/>
        </pc:sldMkLst>
      </pc:sldChg>
      <pc:sldChg chg="addSp delSp modSp add mod">
        <pc:chgData name="Glen Jones" userId="e846aaca-4b24-4b13-b0d0-f2308e16b284" providerId="ADAL" clId="{ED47ACC3-9597-4D89-A1DC-43CF280EF274}" dt="2026-01-15T13:26:01.175" v="1250" actId="20577"/>
        <pc:sldMkLst>
          <pc:docMk/>
          <pc:sldMk cId="3169298359" sldId="539"/>
        </pc:sldMkLst>
        <pc:spChg chg="del mod">
          <ac:chgData name="Glen Jones" userId="e846aaca-4b24-4b13-b0d0-f2308e16b284" providerId="ADAL" clId="{ED47ACC3-9597-4D89-A1DC-43CF280EF274}" dt="2026-01-15T13:25:36.063" v="1203" actId="478"/>
          <ac:spMkLst>
            <pc:docMk/>
            <pc:sldMk cId="3169298359" sldId="539"/>
            <ac:spMk id="2" creationId="{4B52A43D-CE93-EE2F-F3EC-CDCBB9487A30}"/>
          </ac:spMkLst>
        </pc:spChg>
        <pc:spChg chg="mod">
          <ac:chgData name="Glen Jones" userId="e846aaca-4b24-4b13-b0d0-f2308e16b284" providerId="ADAL" clId="{ED47ACC3-9597-4D89-A1DC-43CF280EF274}" dt="2026-01-15T13:25:43.894" v="1206" actId="14100"/>
          <ac:spMkLst>
            <pc:docMk/>
            <pc:sldMk cId="3169298359" sldId="539"/>
            <ac:spMk id="6" creationId="{477CDFAC-59CA-07E9-8F61-99E11B815161}"/>
          </ac:spMkLst>
        </pc:spChg>
        <pc:spChg chg="add mod">
          <ac:chgData name="Glen Jones" userId="e846aaca-4b24-4b13-b0d0-f2308e16b284" providerId="ADAL" clId="{ED47ACC3-9597-4D89-A1DC-43CF280EF274}" dt="2026-01-15T13:26:01.175" v="1250" actId="20577"/>
          <ac:spMkLst>
            <pc:docMk/>
            <pc:sldMk cId="3169298359" sldId="539"/>
            <ac:spMk id="11" creationId="{797127E5-A056-42DA-F04A-FE7687203EE1}"/>
          </ac:spMkLst>
        </pc:spChg>
      </pc:sldChg>
      <pc:sldChg chg="modSp add mod">
        <pc:chgData name="Glen Jones" userId="e846aaca-4b24-4b13-b0d0-f2308e16b284" providerId="ADAL" clId="{ED47ACC3-9597-4D89-A1DC-43CF280EF274}" dt="2026-01-15T13:26:14.848" v="1269" actId="20577"/>
        <pc:sldMkLst>
          <pc:docMk/>
          <pc:sldMk cId="2141537633" sldId="540"/>
        </pc:sldMkLst>
        <pc:spChg chg="mod">
          <ac:chgData name="Glen Jones" userId="e846aaca-4b24-4b13-b0d0-f2308e16b284" providerId="ADAL" clId="{ED47ACC3-9597-4D89-A1DC-43CF280EF274}" dt="2026-01-15T13:26:14.848" v="1269" actId="20577"/>
          <ac:spMkLst>
            <pc:docMk/>
            <pc:sldMk cId="2141537633" sldId="540"/>
            <ac:spMk id="11" creationId="{AD6495D6-801E-938D-2DE8-0F8CCD31C049}"/>
          </ac:spMkLst>
        </pc:spChg>
      </pc:sldChg>
      <pc:sldChg chg="modSp add mod">
        <pc:chgData name="Glen Jones" userId="e846aaca-4b24-4b13-b0d0-f2308e16b284" providerId="ADAL" clId="{ED47ACC3-9597-4D89-A1DC-43CF280EF274}" dt="2026-01-15T13:26:44.210" v="1330" actId="14100"/>
        <pc:sldMkLst>
          <pc:docMk/>
          <pc:sldMk cId="1567471262" sldId="541"/>
        </pc:sldMkLst>
        <pc:spChg chg="mod">
          <ac:chgData name="Glen Jones" userId="e846aaca-4b24-4b13-b0d0-f2308e16b284" providerId="ADAL" clId="{ED47ACC3-9597-4D89-A1DC-43CF280EF274}" dt="2026-01-15T13:26:44.210" v="1330" actId="14100"/>
          <ac:spMkLst>
            <pc:docMk/>
            <pc:sldMk cId="1567471262" sldId="541"/>
            <ac:spMk id="11" creationId="{EC69D1FD-1BBC-BFCF-D297-BAE72BD12EBF}"/>
          </ac:spMkLst>
        </pc:spChg>
      </pc:sldChg>
      <pc:sldChg chg="modSp add mod">
        <pc:chgData name="Glen Jones" userId="e846aaca-4b24-4b13-b0d0-f2308e16b284" providerId="ADAL" clId="{ED47ACC3-9597-4D89-A1DC-43CF280EF274}" dt="2026-01-15T13:27:01.767" v="1372" actId="20577"/>
        <pc:sldMkLst>
          <pc:docMk/>
          <pc:sldMk cId="689366203" sldId="542"/>
        </pc:sldMkLst>
        <pc:spChg chg="mod">
          <ac:chgData name="Glen Jones" userId="e846aaca-4b24-4b13-b0d0-f2308e16b284" providerId="ADAL" clId="{ED47ACC3-9597-4D89-A1DC-43CF280EF274}" dt="2026-01-15T13:27:01.767" v="1372" actId="20577"/>
          <ac:spMkLst>
            <pc:docMk/>
            <pc:sldMk cId="689366203" sldId="542"/>
            <ac:spMk id="11" creationId="{C3B9A018-3CFB-2639-7F75-272CC6057148}"/>
          </ac:spMkLst>
        </pc:spChg>
      </pc:sldChg>
      <pc:sldChg chg="modSp add">
        <pc:chgData name="Glen Jones" userId="e846aaca-4b24-4b13-b0d0-f2308e16b284" providerId="ADAL" clId="{ED47ACC3-9597-4D89-A1DC-43CF280EF274}" dt="2026-01-15T13:36:05.182" v="1475"/>
        <pc:sldMkLst>
          <pc:docMk/>
          <pc:sldMk cId="1976888972" sldId="543"/>
        </pc:sldMkLst>
        <pc:spChg chg="mod">
          <ac:chgData name="Glen Jones" userId="e846aaca-4b24-4b13-b0d0-f2308e16b284" providerId="ADAL" clId="{ED47ACC3-9597-4D89-A1DC-43CF280EF274}" dt="2026-01-15T13:36:05.182" v="1475"/>
          <ac:spMkLst>
            <pc:docMk/>
            <pc:sldMk cId="1976888972" sldId="543"/>
            <ac:spMk id="6" creationId="{D664DC35-075A-AAF6-03A1-D853294919D2}"/>
          </ac:spMkLst>
        </pc:spChg>
      </pc:sldChg>
      <pc:sldChg chg="modSp add mod">
        <pc:chgData name="Glen Jones" userId="e846aaca-4b24-4b13-b0d0-f2308e16b284" providerId="ADAL" clId="{ED47ACC3-9597-4D89-A1DC-43CF280EF274}" dt="2026-01-15T13:36:29.726" v="1486" actId="207"/>
        <pc:sldMkLst>
          <pc:docMk/>
          <pc:sldMk cId="2969811262" sldId="544"/>
        </pc:sldMkLst>
        <pc:spChg chg="mod">
          <ac:chgData name="Glen Jones" userId="e846aaca-4b24-4b13-b0d0-f2308e16b284" providerId="ADAL" clId="{ED47ACC3-9597-4D89-A1DC-43CF280EF274}" dt="2026-01-15T13:36:29.726" v="1486" actId="207"/>
          <ac:spMkLst>
            <pc:docMk/>
            <pc:sldMk cId="2969811262" sldId="544"/>
            <ac:spMk id="2" creationId="{66A72F86-74B2-E359-76DB-FB195574019E}"/>
          </ac:spMkLst>
        </pc:spChg>
      </pc:sldChg>
      <pc:sldChg chg="modSp add mod">
        <pc:chgData name="Glen Jones" userId="e846aaca-4b24-4b13-b0d0-f2308e16b284" providerId="ADAL" clId="{ED47ACC3-9597-4D89-A1DC-43CF280EF274}" dt="2026-01-15T13:36:36.633" v="1490" actId="207"/>
        <pc:sldMkLst>
          <pc:docMk/>
          <pc:sldMk cId="3999212127" sldId="545"/>
        </pc:sldMkLst>
        <pc:spChg chg="mod">
          <ac:chgData name="Glen Jones" userId="e846aaca-4b24-4b13-b0d0-f2308e16b284" providerId="ADAL" clId="{ED47ACC3-9597-4D89-A1DC-43CF280EF274}" dt="2026-01-15T13:36:36.633" v="1490" actId="207"/>
          <ac:spMkLst>
            <pc:docMk/>
            <pc:sldMk cId="3999212127" sldId="545"/>
            <ac:spMk id="2" creationId="{3EA99432-6601-2518-7A29-5C01EE50A0D9}"/>
          </ac:spMkLst>
        </pc:spChg>
      </pc:sldChg>
      <pc:sldChg chg="modSp add mod">
        <pc:chgData name="Glen Jones" userId="e846aaca-4b24-4b13-b0d0-f2308e16b284" providerId="ADAL" clId="{ED47ACC3-9597-4D89-A1DC-43CF280EF274}" dt="2026-01-15T13:36:43.617" v="1494" actId="207"/>
        <pc:sldMkLst>
          <pc:docMk/>
          <pc:sldMk cId="643930653" sldId="546"/>
        </pc:sldMkLst>
        <pc:spChg chg="mod">
          <ac:chgData name="Glen Jones" userId="e846aaca-4b24-4b13-b0d0-f2308e16b284" providerId="ADAL" clId="{ED47ACC3-9597-4D89-A1DC-43CF280EF274}" dt="2026-01-15T13:36:43.617" v="1494" actId="207"/>
          <ac:spMkLst>
            <pc:docMk/>
            <pc:sldMk cId="643930653" sldId="546"/>
            <ac:spMk id="2" creationId="{8A28283D-B9FE-908B-1ADD-C16261EC1075}"/>
          </ac:spMkLst>
        </pc:spChg>
      </pc:sldChg>
      <pc:sldChg chg="modSp add mod">
        <pc:chgData name="Glen Jones" userId="e846aaca-4b24-4b13-b0d0-f2308e16b284" providerId="ADAL" clId="{ED47ACC3-9597-4D89-A1DC-43CF280EF274}" dt="2026-01-15T13:36:50.028" v="1497" actId="207"/>
        <pc:sldMkLst>
          <pc:docMk/>
          <pc:sldMk cId="3116215925" sldId="547"/>
        </pc:sldMkLst>
        <pc:spChg chg="mod">
          <ac:chgData name="Glen Jones" userId="e846aaca-4b24-4b13-b0d0-f2308e16b284" providerId="ADAL" clId="{ED47ACC3-9597-4D89-A1DC-43CF280EF274}" dt="2026-01-15T13:36:50.028" v="1497" actId="207"/>
          <ac:spMkLst>
            <pc:docMk/>
            <pc:sldMk cId="3116215925" sldId="547"/>
            <ac:spMk id="2" creationId="{13AD1F78-BD98-3498-075F-04A7647D644D}"/>
          </ac:spMkLst>
        </pc:spChg>
      </pc:sldChg>
      <pc:sldChg chg="modSp add mod">
        <pc:chgData name="Glen Jones" userId="e846aaca-4b24-4b13-b0d0-f2308e16b284" providerId="ADAL" clId="{ED47ACC3-9597-4D89-A1DC-43CF280EF274}" dt="2026-01-15T13:37:41.833" v="1514" actId="20577"/>
        <pc:sldMkLst>
          <pc:docMk/>
          <pc:sldMk cId="3990499620" sldId="548"/>
        </pc:sldMkLst>
        <pc:spChg chg="mod">
          <ac:chgData name="Glen Jones" userId="e846aaca-4b24-4b13-b0d0-f2308e16b284" providerId="ADAL" clId="{ED47ACC3-9597-4D89-A1DC-43CF280EF274}" dt="2026-01-15T13:37:41.833" v="1514" actId="20577"/>
          <ac:spMkLst>
            <pc:docMk/>
            <pc:sldMk cId="3990499620" sldId="548"/>
            <ac:spMk id="4" creationId="{2825AE34-1043-C942-3519-41AA9CD2F17D}"/>
          </ac:spMkLst>
        </pc:spChg>
      </pc:sldChg>
      <pc:sldChg chg="modSp add mod">
        <pc:chgData name="Glen Jones" userId="e846aaca-4b24-4b13-b0d0-f2308e16b284" providerId="ADAL" clId="{ED47ACC3-9597-4D89-A1DC-43CF280EF274}" dt="2026-01-15T13:37:56.324" v="1542" actId="20577"/>
        <pc:sldMkLst>
          <pc:docMk/>
          <pc:sldMk cId="2847970345" sldId="549"/>
        </pc:sldMkLst>
        <pc:spChg chg="mod">
          <ac:chgData name="Glen Jones" userId="e846aaca-4b24-4b13-b0d0-f2308e16b284" providerId="ADAL" clId="{ED47ACC3-9597-4D89-A1DC-43CF280EF274}" dt="2026-01-15T13:37:56.324" v="1542" actId="20577"/>
          <ac:spMkLst>
            <pc:docMk/>
            <pc:sldMk cId="2847970345" sldId="549"/>
            <ac:spMk id="4" creationId="{EF19DBEC-CC93-272D-D9DB-E4F3BB5A3B52}"/>
          </ac:spMkLst>
        </pc:spChg>
      </pc:sldChg>
      <pc:sldChg chg="modSp add mod">
        <pc:chgData name="Glen Jones" userId="e846aaca-4b24-4b13-b0d0-f2308e16b284" providerId="ADAL" clId="{ED47ACC3-9597-4D89-A1DC-43CF280EF274}" dt="2026-01-15T13:38:13.166" v="1575" actId="207"/>
        <pc:sldMkLst>
          <pc:docMk/>
          <pc:sldMk cId="2940823043" sldId="550"/>
        </pc:sldMkLst>
        <pc:spChg chg="mod">
          <ac:chgData name="Glen Jones" userId="e846aaca-4b24-4b13-b0d0-f2308e16b284" providerId="ADAL" clId="{ED47ACC3-9597-4D89-A1DC-43CF280EF274}" dt="2026-01-15T13:38:13.166" v="1575" actId="207"/>
          <ac:spMkLst>
            <pc:docMk/>
            <pc:sldMk cId="2940823043" sldId="550"/>
            <ac:spMk id="4" creationId="{4266D2F3-E19F-3954-115B-E98AACF83146}"/>
          </ac:spMkLst>
        </pc:spChg>
      </pc:sldChg>
      <pc:sldChg chg="modSp add mod">
        <pc:chgData name="Glen Jones" userId="e846aaca-4b24-4b13-b0d0-f2308e16b284" providerId="ADAL" clId="{ED47ACC3-9597-4D89-A1DC-43CF280EF274}" dt="2026-01-15T13:38:23.963" v="1578" actId="207"/>
        <pc:sldMkLst>
          <pc:docMk/>
          <pc:sldMk cId="203293357" sldId="551"/>
        </pc:sldMkLst>
        <pc:spChg chg="mod">
          <ac:chgData name="Glen Jones" userId="e846aaca-4b24-4b13-b0d0-f2308e16b284" providerId="ADAL" clId="{ED47ACC3-9597-4D89-A1DC-43CF280EF274}" dt="2026-01-15T13:38:23.963" v="1578" actId="207"/>
          <ac:spMkLst>
            <pc:docMk/>
            <pc:sldMk cId="203293357" sldId="551"/>
            <ac:spMk id="5" creationId="{29F411E5-86CF-E235-BF27-4CED258A01E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the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the reader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A290B-23B2-FD4F-C2BC-6DB4A15B2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91CE5-172A-C047-CC35-4B54695B3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5F7A7-C41E-BF53-EE1A-272887C89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E4949-E8F3-F5E6-0300-0DBB2B053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87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A5B50-4051-E889-A1EE-8D1B6E534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1A73DB-B974-F5E0-807B-52BC3379E6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AE0D33-4113-7D0B-D1D1-4C628C3A8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B4FF0-B5AF-B2AE-22F9-F1375EF0C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81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93707-20CA-AF7E-A65A-97B7ECEC3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86045-843F-2DF7-DAF9-77A9B2411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07EBB0-E364-DF34-35EC-DC7D6AC4A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CC48-1587-4C13-4AF2-26B99FD580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56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120A2-BE14-E4C1-839A-A7A703C59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1C9984-1113-EAC9-32EF-AE3E467A9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EA91E0-0400-C78F-6C3E-D1F238136C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EA90CE-1115-E826-0DB6-B24D3B614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200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2F96-423B-C8DE-4B7D-052210D4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E718E7-DB07-0AC1-3014-AB78602773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9F370-8D2C-5D58-7647-9BBA5E0E6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C5E0D-FDB0-1A04-F21F-88D9375E0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325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F7EF3-B298-44C1-B399-3C9217EB6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C37C8-4C9D-D72A-664D-CCF19EB4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AD1F78-BD98-3498-075F-04A7647D644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537C63-DC1D-980C-D861-81ABDB64C5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A3E1FF-FE73-9A75-6FA2-0A17F5BE45D2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37F305-8986-FE72-4894-2D37D666BD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62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0EBA7-8498-992A-D2BC-2926C9E3A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A2C68F-E904-6537-91E7-A249AC8B1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71731-C353-B39E-07B4-31E7881955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AE34-1043-C942-3519-41AA9CD2F1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0AEF37-89C8-3025-C290-9D6A0DB6A63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CF24E5-B4A0-55B8-2068-7614E45C91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049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D4B04-85EB-C1C1-A925-57B7BB20C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A8BEF0-4C3E-CF17-A3F1-F5423C4FB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B799BE-3622-36B1-B830-D95582AB6A4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19DBEC-CC93-272D-D9DB-E4F3BB5A3B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F33B03-6B77-FBF0-720B-3C5AF1A7C6E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4FC4D2-75A6-4EA7-172A-E7F5E77080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797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C9C85-0817-7C5A-2367-B2738A1C8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173E0C-65C2-3338-8615-959BD9F63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00C98-79AE-677F-5824-6B285AE5C40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66D2F3-E19F-3954-115B-E98AACF831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1EA22E-3090-C102-55DF-625237E2370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5C1617-235E-7F7D-A10E-AAE0CD39F9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08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D764D-878E-2B00-3400-668B26D7F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B3803-3C97-1688-560E-E6F41BB0D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32CE26-C10D-8677-E2B4-A8772DE6F2E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9ADFAA-11D1-7FCB-EFAF-0BBBD532EA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F411E5-86CF-E235-BF27-4CED258A01E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softly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9E9C6-9F28-DB3E-2571-3951A76644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9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2">
        <p:fade/>
      </p:transition>
    </mc:Choice>
    <mc:Fallback>
      <p:transition spd="med" advTm="12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930588-A2EA-E97E-8E9D-2083A5C940BC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7F5147-92D5-CD1E-C722-3F3135292F0C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84398E-8F94-6E3E-A06D-094315741D36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BAD05A-CB5B-06F6-A4C7-AB8311EB1E00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“guards”?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“sneakily”?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gems vibrate softly with power.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“gold”?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799423" y="53486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707166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499434" y="5348679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886831" y="1658908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089444" y="2760598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9182308" y="429309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7189172" y="438922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90957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4242025" y="433725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44789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C49E-03FA-9B2F-43A7-FFFEE81C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A607E1-1AD8-8E92-75EB-2D6801B5C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B53AC1-24D1-13EA-8961-9FEB1762A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C659EC-AB5F-D1A9-B478-830F2EE05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E98F97-E4AD-D5F9-FCEC-51B30817A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51437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855D3B6-9715-6C05-1BDD-5098B56F2D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ACFB85-C56C-12AB-FC35-0A0A4C602F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0565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vibrate softly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261737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tell a character what was said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another character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3" y="3330341"/>
            <a:ext cx="10283534" cy="2021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want to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(called “indirect speech”).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8531A-C54C-9A8A-2DEE-6DD6CD5E2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EC6F88E-3CE5-BC28-42DC-8CAD456306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DB0F5D-91D0-0927-D27A-D134A7E60FCC}"/>
              </a:ext>
            </a:extLst>
          </p:cNvPr>
          <p:cNvSpPr txBox="1">
            <a:spLocks/>
          </p:cNvSpPr>
          <p:nvPr/>
        </p:nvSpPr>
        <p:spPr>
          <a:xfrm>
            <a:off x="1068533" y="427623"/>
            <a:ext cx="10283535" cy="81745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Direct: "We must stop Scrambler," said Aimee.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6F073C-A460-2864-0EB1-D6394375D6AD}"/>
              </a:ext>
            </a:extLst>
          </p:cNvPr>
          <p:cNvSpPr txBox="1">
            <a:spLocks/>
          </p:cNvSpPr>
          <p:nvPr/>
        </p:nvSpPr>
        <p:spPr>
          <a:xfrm>
            <a:off x="1068533" y="1425111"/>
            <a:ext cx="10283534" cy="94749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Indirect: Aimee said that they had to stop Scrambler.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7A0994-446B-7E31-5839-BF0670636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D5C74B-45F0-D3C8-FF63-3E5F8BCEF7DF}"/>
              </a:ext>
            </a:extLst>
          </p:cNvPr>
          <p:cNvSpPr txBox="1">
            <a:spLocks/>
          </p:cNvSpPr>
          <p:nvPr/>
        </p:nvSpPr>
        <p:spPr>
          <a:xfrm>
            <a:off x="2741061" y="2586554"/>
            <a:ext cx="7421078" cy="9474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differences?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33BD21-06C8-12B5-40F4-5F21CED80DEA}"/>
              </a:ext>
            </a:extLst>
          </p:cNvPr>
          <p:cNvSpPr txBox="1">
            <a:spLocks/>
          </p:cNvSpPr>
          <p:nvPr/>
        </p:nvSpPr>
        <p:spPr>
          <a:xfrm>
            <a:off x="2741061" y="3745713"/>
            <a:ext cx="7421079" cy="754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Indirect speech doesn’t use speech marks!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08266-B95A-0777-B49C-795F8D850490}"/>
              </a:ext>
            </a:extLst>
          </p:cNvPr>
          <p:cNvSpPr txBox="1">
            <a:spLocks/>
          </p:cNvSpPr>
          <p:nvPr/>
        </p:nvSpPr>
        <p:spPr>
          <a:xfrm>
            <a:off x="2741061" y="4677903"/>
            <a:ext cx="7421078" cy="754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Indirect speech uses the word “that”.</a:t>
            </a:r>
          </a:p>
        </p:txBody>
      </p:sp>
    </p:spTree>
    <p:extLst>
      <p:ext uri="{BB962C8B-B14F-4D97-AF65-F5344CB8AC3E}">
        <p14:creationId xmlns:p14="http://schemas.microsoft.com/office/powerpoint/2010/main" val="305208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93555" y="5377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speech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84625" y="198153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84625" y="284567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it!” shouted 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84625" y="3709814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“But how?” asked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84625" y="4573957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growled, “You’ll never catch me!”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84625" y="5438101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shouted, “This planet will be mine!”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248400" y="198153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asked if they trusted him.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248400" y="284567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shouted that they should do it.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6248400" y="3709814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asked how they would do it.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248400" y="4573957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growled that they would never catch him.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6248400" y="5438101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shouted that the planet would be his.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“Power” is a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751D3-B676-49DE-CA51-C8DCC942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81019CC-474E-D563-C383-BA25EFB77F99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3E918531-029A-8E46-7481-4453DA20F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8CE7F011-EE57-1D57-8966-33C180486765}"/>
              </a:ext>
            </a:extLst>
          </p:cNvPr>
          <p:cNvSpPr txBox="1">
            <a:spLocks/>
          </p:cNvSpPr>
          <p:nvPr/>
        </p:nvSpPr>
        <p:spPr>
          <a:xfrm>
            <a:off x="393555" y="5377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FCBEDFA-FF49-64AC-4DEE-AC9CC8B4E034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speech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36B72-0167-8E34-B944-B90B56B4BB1E}"/>
              </a:ext>
            </a:extLst>
          </p:cNvPr>
          <p:cNvSpPr txBox="1">
            <a:spLocks/>
          </p:cNvSpPr>
          <p:nvPr/>
        </p:nvSpPr>
        <p:spPr>
          <a:xfrm>
            <a:off x="584625" y="198153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said that they had to stop Scrambler.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52DB2F-93D8-8EC1-D6E7-00E4569B4E6A}"/>
              </a:ext>
            </a:extLst>
          </p:cNvPr>
          <p:cNvSpPr txBox="1">
            <a:spLocks/>
          </p:cNvSpPr>
          <p:nvPr/>
        </p:nvSpPr>
        <p:spPr>
          <a:xfrm>
            <a:off x="584625" y="284567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asked if they could trust him.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8F24C-38A0-FAFB-B25B-3D66211ECAF5}"/>
              </a:ext>
            </a:extLst>
          </p:cNvPr>
          <p:cNvSpPr txBox="1">
            <a:spLocks/>
          </p:cNvSpPr>
          <p:nvPr/>
        </p:nvSpPr>
        <p:spPr>
          <a:xfrm>
            <a:off x="584625" y="3709814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explained that they would trap Scrambler near the crater.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E99FF7-B0D2-0B36-F9C9-BDC0D22D1AF8}"/>
              </a:ext>
            </a:extLst>
          </p:cNvPr>
          <p:cNvSpPr txBox="1">
            <a:spLocks/>
          </p:cNvSpPr>
          <p:nvPr/>
        </p:nvSpPr>
        <p:spPr>
          <a:xfrm>
            <a:off x="584625" y="4573957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told Emile that they needed to prepare for launch.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5056D8-5105-0033-CD6B-C14EB8C28AF4}"/>
              </a:ext>
            </a:extLst>
          </p:cNvPr>
          <p:cNvSpPr txBox="1">
            <a:spLocks/>
          </p:cNvSpPr>
          <p:nvPr/>
        </p:nvSpPr>
        <p:spPr>
          <a:xfrm>
            <a:off x="584625" y="5438101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boasted that no one could defeat him.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7209786-5370-0F06-7475-F43879E5DF81}"/>
              </a:ext>
            </a:extLst>
          </p:cNvPr>
          <p:cNvSpPr txBox="1">
            <a:spLocks/>
          </p:cNvSpPr>
          <p:nvPr/>
        </p:nvSpPr>
        <p:spPr>
          <a:xfrm>
            <a:off x="6248400" y="198153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have to stop Scrambler,” said Aimee.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0D409D-9956-0DE9-261F-194B72A5B825}"/>
              </a:ext>
            </a:extLst>
          </p:cNvPr>
          <p:cNvSpPr txBox="1">
            <a:spLocks/>
          </p:cNvSpPr>
          <p:nvPr/>
        </p:nvSpPr>
        <p:spPr>
          <a:xfrm>
            <a:off x="6248400" y="284567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“Can we trust him?” asked Emile.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6E01B65-1E5E-E05F-E84C-D5A41553BB6E}"/>
              </a:ext>
            </a:extLst>
          </p:cNvPr>
          <p:cNvSpPr txBox="1">
            <a:spLocks/>
          </p:cNvSpPr>
          <p:nvPr/>
        </p:nvSpPr>
        <p:spPr>
          <a:xfrm>
            <a:off x="6248400" y="3709814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explained ,“We’ll trap Scrambler near the crater.”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74B3AE6-F6D4-0D10-F9BF-F25153B7A3B1}"/>
              </a:ext>
            </a:extLst>
          </p:cNvPr>
          <p:cNvSpPr txBox="1">
            <a:spLocks/>
          </p:cNvSpPr>
          <p:nvPr/>
        </p:nvSpPr>
        <p:spPr>
          <a:xfrm>
            <a:off x="6248400" y="4573957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“Prepare for launch,” Aimee told Emile.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86ED004-0A1C-E0FB-1DDA-C58085AD7300}"/>
              </a:ext>
            </a:extLst>
          </p:cNvPr>
          <p:cNvSpPr txBox="1">
            <a:spLocks/>
          </p:cNvSpPr>
          <p:nvPr/>
        </p:nvSpPr>
        <p:spPr>
          <a:xfrm>
            <a:off x="6248400" y="5438101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“No one can defeat me!” boasted Scrambler.</a:t>
            </a:r>
          </a:p>
        </p:txBody>
      </p:sp>
    </p:spTree>
    <p:extLst>
      <p:ext uri="{BB962C8B-B14F-4D97-AF65-F5344CB8AC3E}">
        <p14:creationId xmlns:p14="http://schemas.microsoft.com/office/powerpoint/2010/main" val="10181183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Emiles asked if it was a spaceship.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Emiles asked if it was a spaceship.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whispered that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they should hide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behind a crater.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78082" y="1671773"/>
            <a:ext cx="12126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whispered that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they should hide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behind a crater.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6E6E31-6E06-06EB-5839-BAE8E1B91395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61442-7D07-EA64-EB3D-DC9408206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34BD5D-66E5-C924-14EA-67CBB96AC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A0ECAD-22BC-061E-A455-FB897B92667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1C301F-37F3-9C5B-A417-E00FAA0C63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997FDF-648B-B4C4-20B8-ED76AA66EF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64DC35-075A-AAF6-03A1-D853294919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6888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70">
        <p:fade/>
      </p:transition>
    </mc:Choice>
    <mc:Fallback>
      <p:transition spd="med" advTm="37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48BC64-081A-8E44-B897-EBEEDC1BC295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that they will never catch him.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94355-4F76-F6B3-8505-DC8657963860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that they will never catch him.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 that hew wasn’t afraid.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DDADFA-92A5-B1EC-C876-AB88A67EFE8D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 that hew wasn’t afraid.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CDE812-00AF-8CD2-C1D5-23E7C0B3F75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1D7729-BE93-C026-6408-28A5806FF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20729 0.2965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00077-D5F8-FCD6-51DE-0DF65D816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5E34AF-CF26-1A32-4D3A-FCC4B3BD6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E7D38-494D-6ED0-4B23-2AE7D2969BD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AAB886-78FD-94E8-D6DF-7A74123BD27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241463-AB23-9A7B-7710-5624043C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FDD5240-1CE8-B13D-4461-C1700BA6F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9B11195-9A13-E4E2-F203-9FF3D13E820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5D3C92-1C8F-7F88-ED9E-AAD2553306E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41D53F-A426-D55A-C7AE-C7F2011C5B5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6368EC9-A671-9D35-B4F5-13311A30B19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70CBAB5-94DD-402D-9B7E-5CBB4DC3953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98E0D0-004E-E106-96B5-C7C8A313284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98F43-9993-B5BF-FCF6-658AAF5DC28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0F71FC-3806-B4B6-6E69-6B713FBA9930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F93834-74AA-47F8-BF7C-EA55D931156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7AD5E7-C99F-CCBF-BF4E-36CC77C7F11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4FF398-82E7-96A4-DDB7-A1EE6289DDE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DE91D0-3A0B-D36B-0130-EC9CE61DBEC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F2BBB8C-9595-D8B0-2670-765E226A530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20243A4-1ED9-58BB-8135-D73400930492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3C6709-D027-9660-E5A2-597E74FD857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C6CE7F2-4470-28F5-4F43-6D9F68BB12E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3AC4A3B-83A3-8E50-E5E5-79461A411B5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2A5B6F6-A91D-DD69-3786-BDA4E80E2B0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6C29A4-AE0A-E3E0-7672-5596AE466A3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FA3831E-2986-FA02-C5EC-83BC98B2DD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D086F7-48B7-EA2F-887A-61B2A8D4C2F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87FA43-832A-A293-978A-A960FD516D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AD15C3-28AD-36FD-243F-C9222ADF6ED3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A12158-98C7-577A-DAB6-9B4E57E88F8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C25DF-173D-8155-6C64-043E8C3B297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79DADB-0052-BB0E-0642-67356E5C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0CD25A-FD0A-242D-ACD1-C37CCEC9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3748936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24412-8EE5-A82E-A9C1-7A63FBEFE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4B2069-8F73-AEFC-65E9-CE7FA2ED8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77CDFAC-59CA-07E9-8F61-99E11B815161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9A2D760-E634-D4E1-F016-ACB85B491E17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8F9E1C-2904-CA5B-C5DE-7FDA3D2DA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8DBE91-E077-E4BF-9118-37E3CB4C1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7B82795-A922-EB93-8799-4C7DE4D741A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CB6AB70-DE5B-3DB0-356D-1BBE1CA3B1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FC9B69F-1A6B-5A07-6536-4A35FACDE05A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F890653-348A-50C3-2A53-FBE2CC0A593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1B209FE-5F34-9553-3F7A-BC5C1E5EC4DD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AFBCF1-8D2F-6B00-CD65-32F71A311C1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DCD347-78D0-769F-88A5-BF5A9D7F29C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FF6352-105D-A9B0-F6F1-72D863C201D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B512DF-D1FD-5C24-74A6-375703963A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668855-1955-3A48-465E-FA200D5BF753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FBAF4E8-212D-715D-B3EE-FCCA84D493E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25E2EE-6294-63C7-0B9D-6902AE0D513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4FBFBF-2C2F-7136-31DF-F653F5A3D642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D4D0A1-2148-9D64-02A8-B4A4D1DDC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AD0CAA-46CA-6B42-612B-39AD5A96F98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1BF9F24-4069-0A5C-A01E-A337B1FEAB59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86CC26E-3D13-0E1A-3E03-E744E0BBFC66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81999C-3100-5C05-FB5A-294DCFAE4FC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413B9B-825F-BB82-2DEF-ADC728336D3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2A6F0B2-DBEE-E927-DB26-88AFB708938D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719B27E-C52A-8B99-B68A-A3DE17DC27E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9F171A8-5BA4-627C-6220-37725B3FF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3E2DF2F-A538-7441-F9D6-EE5FD8EF63B5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6E2119-1EE8-8FD9-7651-B6F03532608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2CE7FA-DEB8-7013-4B43-B2990567BE9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33C6055-FE9D-E240-5177-CDE981503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7127E5-A056-42DA-F04A-FE7687203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3169298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BC103-3837-4663-A12D-7B82C46BD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F9DA67-3B3F-40EB-C504-2ECD02935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6F97825-F325-6FB3-C72F-2CAC09EDC491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E8370C-C5CC-E8DD-60E8-0731BC39D1A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A6385E-5F68-05EE-8ED2-B23998465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1282078-7DFE-463E-F9CC-592754A1A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F5270D5-7134-8F8E-3D6A-62992A1711C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16F526-9BBB-9AE5-AE58-D63F982059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1131765-0E64-342D-77D2-B6666D3F128E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AF0FDF4-D05E-D86A-BC5E-CDE0A5D3982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7F7F71-4260-4BA9-B516-69A3898842B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C85088F-F836-3229-902C-50A32D8A4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E4D6C70-60EF-A02C-47A5-43F4645EB96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3CD039-3E8F-9400-0EF8-61CC8F952DB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1641C69-E441-93EF-010D-CC4D5B527600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5D7B2AD-5976-6E12-8820-5FC04774B98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850D3C-8E1F-DE53-E193-7A2075BC240E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5171FD-2ADB-B2B2-6609-A846AC4DEADD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2DFD2B0-FE65-B1FF-2500-233BB07491D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9319066-FFF0-C0AC-8167-CF1B589B02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D59D52C-B7B6-FFD1-3ED1-1B340CB71E71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DCAFE41-3D8C-E50F-1B6F-16FC9A3A45AB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4787302-7F7F-02B8-1569-812ED1574AF0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B880265-1DF9-9542-8A77-0A9CDA42FD65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1E0CEF0-E82B-A4DF-0ABB-795A63E9E45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7E5D69-A66B-EBF7-2A9B-A8FF32F71EC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2251BAF-B76E-3B0E-6BD0-830FE4DDCB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5601B7-2DFA-2B8C-F199-6433E63752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63F1801-038D-C74B-1B49-0DBBBFC0FBB4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BCB36F-81C7-AFE0-BCC1-662A3652A980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299B6A-3218-CAD5-9E1C-A5270C1C191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8283222-9F30-DE3F-BD47-8CD3CFA05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6495D6-801E-938D-2DE8-0F8CCD31C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2141537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3D916-68E0-D01B-5165-99822E9A3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035CB85-E5F7-87BC-3662-1304B5D5C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0C7251-154D-EDCE-D3BD-67FEA74F957B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852866D-015C-052C-17BD-2052F8D8F24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F296E8-EFE5-2245-0A8F-B9D4A397E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9DB08B9-F825-9843-D9B1-1280EA85A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CC2D8B6-9115-6754-4489-6DE62124A6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927E284-2A74-D1AF-CC4F-6C94B5F831D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226E166-9D44-9791-6B34-098107CC818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2A774E0-39E6-3030-2D04-F57933CAAB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286A7B-1193-8EE9-A22B-5485CC62333D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21E9FEE-21DB-D52D-5FC3-A7ABFD60513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8175B8B-9C81-287C-4452-D040B6CF47C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99FDDA-4163-9860-EDB6-5550C70F032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6A64E7-27B4-92CF-BDD5-4EDD46FF4F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5A396F0-1567-6913-B74F-88279101CE7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381397-652A-CB8B-C08B-8D6AFE5F074E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BC119A-C3D0-A476-7C96-4A77E363917B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6D5AFB-3DB7-886C-79BE-31F33027CD4B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E86912-277F-A64E-2F45-854B2FF3E12F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E8C8AAE-DF3A-CD37-13F5-2FC7C0E0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D2E1B4B-F474-C490-4B68-3CC1A4E34B3B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0D4F735-D958-3836-9B0D-E8C8FC55CF6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67A2A2-C1F5-C1B9-67A1-669BB2F87BF9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07CD04C-3759-04F6-72EC-B26D8B52F1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7845469-1A27-9BEB-F721-49CAEBCB4AA4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F47246F-A49B-6FF0-4F00-3B92AFF33F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91E9BC4-F88D-ACB7-EDC8-666057A6815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0F76F6-0EEE-145C-917F-D1B001FF765C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53F91F-B065-3410-1EF7-1222718BD60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94722-D5FE-9A69-5F31-F786B4DBF59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4EE7A8-1BD9-7333-8171-C881A15A7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69D1FD-1BBC-BFCF-D297-BAE72BD1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394388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replied that they will trap him near the crater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156747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8CF86-8C31-CD8F-5C2D-B767E6FD7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7E2F784-BC64-2D30-AC44-24AFF55D9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7B0881-E499-58FC-BB40-99F60E76334E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E45EF6-3845-5490-E01F-9AF40F43CCA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114C9B6-3C9F-D86A-AB41-38332FAA7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75E9BC1-68B5-EBB4-1D24-2E6B56DB8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DA8862B-D165-FB9B-A873-A4DF111E580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963B903-13D5-403B-068E-A09DA595A5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DE580D-04CA-42CA-455A-451FBE69AA57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10CE7CA-3052-220E-13D7-4A399A80134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CF2D4F-29FE-2DCF-9F96-D1F1E08B8F95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303721E-7542-BA66-5DC6-9572C18E08F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A71866-975A-FB0E-D917-AF638E3A88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44D6B3-40EB-F9F4-BEDD-A12FBC0B6A4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E90B81-2DC5-B34B-E07F-2F3E876D7CB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F71481-4ED7-3DD5-7038-B02D308CB3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630BB50-30D5-7F56-AC8F-537E467CD96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83D1C63-4668-3F71-622C-B37C748E5A2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0F344-BAA2-87C4-F659-E4718D721D87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A10759-54D0-F2CB-C939-A6582425346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76513C-4469-6D12-CA28-AF07496F560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6CAF84-F021-D0F2-C426-5686846BE0D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6FCA467-8990-4B03-E25C-D7C216ABFEB9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A6440FB-4A4C-59EB-6A5D-5668057C9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7FA0FB1-AA8F-7486-E504-347E0EB7127F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2B9432E-FA44-9532-12EB-6B32AC1069D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A7DB9C2-90F7-FFCE-8587-979485409C6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85CB551-2B31-7A47-C2BB-9723BE0D881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6569DBA-34EC-512E-B080-E4C1CDDC0CA2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E04799-29E1-67D0-9F64-A943DDB1989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8FC8EB-BE90-C212-EDCE-7CBC54A6DF3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B153F4E-2DD5-2742-9F0F-EE8BFA1F8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B9A018-3CFB-2639-7F75-272CC6057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394388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replied that they will trap him near the crater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shouted that they should do it.</a:t>
            </a:r>
          </a:p>
        </p:txBody>
      </p:sp>
    </p:spTree>
    <p:extLst>
      <p:ext uri="{BB962C8B-B14F-4D97-AF65-F5344CB8AC3E}">
        <p14:creationId xmlns:p14="http://schemas.microsoft.com/office/powerpoint/2010/main" val="689366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E9AE5-2C06-D378-C0AD-20A13FEC5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EE144F-B998-49AB-AA42-D917F7B81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A72F86-74B2-E359-76DB-FB19557401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FECAC9-FFCA-4C4E-3BBF-BAEDE7EFBA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9E1B2-BF1D-97F5-E95B-B6799A2AA98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62779D-0958-9310-C663-7500E25CECC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81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D506E-0CEB-7914-6323-377F18C14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2DE8A-9A65-A90D-7570-D0CC7FB4C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A99432-6601-2518-7A29-5C01EE50A0D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2D682D-5C45-42AF-382D-9BC07EAC0C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A99FEA-A297-E924-FACF-7C1EC134BFE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539CAC-C29D-6775-CA24-B9A55E7560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92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8B0E5-FD82-552E-B916-F4B154F55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368EE6-9C7E-1404-AC10-E21AC199D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28283D-B9FE-908B-1ADD-C16261EC107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58514B-4874-D2C8-F6D8-CB7AE9BA32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A6BE0A-D6C7-6A4D-5927-2395B3B80E8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62365F-C977-6A96-95A5-F7DA0800AB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39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3090</Words>
  <Application>Microsoft Office PowerPoint</Application>
  <PresentationFormat>Widescreen</PresentationFormat>
  <Paragraphs>606</Paragraphs>
  <Slides>63</Slides>
  <Notes>6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2026-01-15T13:42:58Z</dcterms:modified>
</cp:coreProperties>
</file>