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8"/>
  </p:notesMasterIdLst>
  <p:sldIdLst>
    <p:sldId id="390" r:id="rId2"/>
    <p:sldId id="470" r:id="rId3"/>
    <p:sldId id="463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0" r:id="rId14"/>
    <p:sldId id="434" r:id="rId15"/>
    <p:sldId id="435" r:id="rId16"/>
    <p:sldId id="481" r:id="rId17"/>
    <p:sldId id="436" r:id="rId18"/>
    <p:sldId id="456" r:id="rId19"/>
    <p:sldId id="482" r:id="rId20"/>
    <p:sldId id="483" r:id="rId21"/>
    <p:sldId id="484" r:id="rId22"/>
    <p:sldId id="485" r:id="rId23"/>
    <p:sldId id="274" r:id="rId24"/>
    <p:sldId id="443" r:id="rId25"/>
    <p:sldId id="413" r:id="rId26"/>
    <p:sldId id="416" r:id="rId27"/>
    <p:sldId id="419" r:id="rId28"/>
    <p:sldId id="418" r:id="rId29"/>
    <p:sldId id="411" r:id="rId30"/>
    <p:sldId id="465" r:id="rId31"/>
    <p:sldId id="511" r:id="rId32"/>
    <p:sldId id="512" r:id="rId33"/>
    <p:sldId id="513" r:id="rId34"/>
    <p:sldId id="514" r:id="rId35"/>
    <p:sldId id="533" r:id="rId36"/>
    <p:sldId id="534" r:id="rId37"/>
    <p:sldId id="535" r:id="rId38"/>
    <p:sldId id="536" r:id="rId39"/>
    <p:sldId id="537" r:id="rId40"/>
    <p:sldId id="515" r:id="rId41"/>
    <p:sldId id="538" r:id="rId42"/>
    <p:sldId id="539" r:id="rId43"/>
    <p:sldId id="516" r:id="rId44"/>
    <p:sldId id="517" r:id="rId45"/>
    <p:sldId id="518" r:id="rId46"/>
    <p:sldId id="519" r:id="rId47"/>
    <p:sldId id="541" r:id="rId48"/>
    <p:sldId id="542" r:id="rId49"/>
    <p:sldId id="543" r:id="rId50"/>
    <p:sldId id="544" r:id="rId51"/>
    <p:sldId id="545" r:id="rId52"/>
    <p:sldId id="446" r:id="rId53"/>
    <p:sldId id="466" r:id="rId54"/>
    <p:sldId id="467" r:id="rId55"/>
    <p:sldId id="374" r:id="rId56"/>
    <p:sldId id="468" r:id="rId57"/>
    <p:sldId id="486" r:id="rId58"/>
    <p:sldId id="487" r:id="rId59"/>
    <p:sldId id="488" r:id="rId60"/>
    <p:sldId id="489" r:id="rId61"/>
    <p:sldId id="490" r:id="rId62"/>
    <p:sldId id="491" r:id="rId63"/>
    <p:sldId id="499" r:id="rId64"/>
    <p:sldId id="500" r:id="rId65"/>
    <p:sldId id="501" r:id="rId66"/>
    <p:sldId id="502" r:id="rId67"/>
    <p:sldId id="503" r:id="rId68"/>
    <p:sldId id="504" r:id="rId69"/>
    <p:sldId id="505" r:id="rId70"/>
    <p:sldId id="506" r:id="rId71"/>
    <p:sldId id="507" r:id="rId72"/>
    <p:sldId id="508" r:id="rId73"/>
    <p:sldId id="520" r:id="rId74"/>
    <p:sldId id="521" r:id="rId75"/>
    <p:sldId id="522" r:id="rId76"/>
    <p:sldId id="523" r:id="rId77"/>
    <p:sldId id="524" r:id="rId78"/>
    <p:sldId id="525" r:id="rId79"/>
    <p:sldId id="526" r:id="rId80"/>
    <p:sldId id="527" r:id="rId81"/>
    <p:sldId id="528" r:id="rId82"/>
    <p:sldId id="529" r:id="rId83"/>
    <p:sldId id="530" r:id="rId84"/>
    <p:sldId id="531" r:id="rId85"/>
    <p:sldId id="532" r:id="rId86"/>
    <p:sldId id="540" r:id="rId87"/>
  </p:sldIdLst>
  <p:sldSz cx="12192000" cy="6858000"/>
  <p:notesSz cx="6858000" cy="9144000"/>
  <p:embeddedFontLst>
    <p:embeddedFont>
      <p:font typeface="Andika" panose="02000000000000000000" pitchFamily="2" charset="0"/>
      <p:regular r:id="rId89"/>
      <p:bold r:id="rId90"/>
      <p:italic r:id="rId91"/>
      <p:boldItalic r:id="rId9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76B2FE-6E17-4B2A-AF8F-AEE630A7E777}" v="1" dt="2026-04-21T10:46:03.7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2.fntdata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font" Target="fonts/font3.fntdata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9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presProps" Target="presProps.xml"/><Relationship Id="rId98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1T10:46:03.709" v="1"/>
      <pc:docMkLst>
        <pc:docMk/>
      </pc:docMkLst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593449080" sldId="453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2410636859" sldId="454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230144084" sldId="464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1704516878" sldId="509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1323353993" sldId="510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1755707464" sldId="511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2408815154" sldId="511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1340878061" sldId="512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1704516878" sldId="512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1323353993" sldId="513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2450081566" sldId="513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2408815154" sldId="514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4105416624" sldId="514"/>
        </pc:sldMkLst>
      </pc:sldChg>
      <pc:sldChg chg="add del">
        <pc:chgData name="Glen Jones" userId="e846aaca-4b24-4b13-b0d0-f2308e16b284" providerId="ADAL" clId="{ED47ACC3-9597-4D89-A1DC-43CF280EF274}" dt="2026-04-21T10:46:03.709" v="1"/>
        <pc:sldMkLst>
          <pc:docMk/>
          <pc:sldMk cId="2428916915" sldId="515"/>
        </pc:sldMkLst>
      </pc:sldChg>
      <pc:sldChg chg="add del">
        <pc:chgData name="Glen Jones" userId="e846aaca-4b24-4b13-b0d0-f2308e16b284" providerId="ADAL" clId="{ED47ACC3-9597-4D89-A1DC-43CF280EF274}" dt="2026-04-21T10:46:03.709" v="1"/>
        <pc:sldMkLst>
          <pc:docMk/>
          <pc:sldMk cId="2160333526" sldId="516"/>
        </pc:sldMkLst>
      </pc:sldChg>
      <pc:sldChg chg="add del">
        <pc:chgData name="Glen Jones" userId="e846aaca-4b24-4b13-b0d0-f2308e16b284" providerId="ADAL" clId="{ED47ACC3-9597-4D89-A1DC-43CF280EF274}" dt="2026-04-21T10:46:03.709" v="1"/>
        <pc:sldMkLst>
          <pc:docMk/>
          <pc:sldMk cId="717272252" sldId="517"/>
        </pc:sldMkLst>
      </pc:sldChg>
      <pc:sldChg chg="add del">
        <pc:chgData name="Glen Jones" userId="e846aaca-4b24-4b13-b0d0-f2308e16b284" providerId="ADAL" clId="{ED47ACC3-9597-4D89-A1DC-43CF280EF274}" dt="2026-04-21T10:46:03.709" v="1"/>
        <pc:sldMkLst>
          <pc:docMk/>
          <pc:sldMk cId="3732835529" sldId="518"/>
        </pc:sldMkLst>
      </pc:sldChg>
      <pc:sldChg chg="add del">
        <pc:chgData name="Glen Jones" userId="e846aaca-4b24-4b13-b0d0-f2308e16b284" providerId="ADAL" clId="{ED47ACC3-9597-4D89-A1DC-43CF280EF274}" dt="2026-04-21T10:46:03.709" v="1"/>
        <pc:sldMkLst>
          <pc:docMk/>
          <pc:sldMk cId="3572270339" sldId="519"/>
        </pc:sldMkLst>
      </pc:sldChg>
      <pc:sldChg chg="add del">
        <pc:chgData name="Glen Jones" userId="e846aaca-4b24-4b13-b0d0-f2308e16b284" providerId="ADAL" clId="{ED47ACC3-9597-4D89-A1DC-43CF280EF274}" dt="2026-04-21T10:46:03.709" v="1"/>
        <pc:sldMkLst>
          <pc:docMk/>
          <pc:sldMk cId="3141966679" sldId="533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2544019478" sldId="534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2935996370" sldId="534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1340878061" sldId="535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4193278110" sldId="535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590286389" sldId="536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2450081566" sldId="536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2434635958" sldId="537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4105416624" sldId="537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2420101722" sldId="538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2935996370" sldId="538"/>
        </pc:sldMkLst>
      </pc:sldChg>
      <pc:sldChg chg="del">
        <pc:chgData name="Glen Jones" userId="e846aaca-4b24-4b13-b0d0-f2308e16b284" providerId="ADAL" clId="{ED47ACC3-9597-4D89-A1DC-43CF280EF274}" dt="2026-04-21T10:46:02.999" v="0" actId="47"/>
        <pc:sldMkLst>
          <pc:docMk/>
          <pc:sldMk cId="2047175366" sldId="539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3088840094" sldId="539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4193278110" sldId="541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590286389" sldId="542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2434635958" sldId="543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2420101722" sldId="544"/>
        </pc:sldMkLst>
      </pc:sldChg>
      <pc:sldChg chg="add">
        <pc:chgData name="Glen Jones" userId="e846aaca-4b24-4b13-b0d0-f2308e16b284" providerId="ADAL" clId="{ED47ACC3-9597-4D89-A1DC-43CF280EF274}" dt="2026-04-21T10:46:03.709" v="1"/>
        <pc:sldMkLst>
          <pc:docMk/>
          <pc:sldMk cId="2047175366" sldId="54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2E4BA-3459-2184-BE7B-829853780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DA2BCD2-1CA4-3128-CB6C-263B372E1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75F49F-55D4-91EE-D9EA-322AE2490D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2077E6-052C-40E4-4318-C19A252BD8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BA3D6D-A5DD-A69D-8322-94EB915E4B6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3939AE-106E-5FDC-0D43-59048A7FE7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4853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8937A-1191-7599-E691-D5EC9B7B5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F6A718-CB8D-4858-7251-737128906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7139D8-AF18-8F25-90BD-A8B64C052D7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A5C73-F193-00A2-443D-3F247617CC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AA686C-B8FB-5DCF-D05B-2D77FA7EBBD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490A9A-FB1D-E976-D226-2008157E7C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54568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89AB0-F9DD-DDA6-6719-4C3BFF7D8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A7CF39-A694-81C3-CB74-2592CA840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B50676-D32B-DDE5-7981-2E25E32BB3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keys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48D2A5-C197-294E-5BF3-C194AB3690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08E818-29D1-0BAA-D715-EF5408334D5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D9C266-FF55-4940-A81A-4BB6BA9FFB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42745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810125" y="4872595"/>
            <a:ext cx="307657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739917" y="41700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6933453" y="41700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4282911" y="4855797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738040" y="422686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739917" y="4275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6682399" y="48557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7071992" y="423772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7104939" y="424589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6932183" y="429255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6767811" y="488246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6932183" y="419019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660736" y="41777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652559" y="42218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234095" y="48721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1771141" y="490758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431343" y="427312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1771142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633021" y="5085802"/>
            <a:ext cx="52252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052541" y="42564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046906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274968" y="5140576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3350846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218187" y="43139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 Phrase -past,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1108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7867650" y="2294108"/>
            <a:ext cx="1263696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“nearby”?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568661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502641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464139" y="5042118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991328" y="423376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346413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981640" y="423376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are the marks circled in yellow called?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speech marks, showing someone is speaking.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3391766" y="3792643"/>
            <a:ext cx="371475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Direct speech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744066" y="3199839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5BEF9E8-6DDC-8385-B22C-C5F2F80F6E48}"/>
              </a:ext>
            </a:extLst>
          </p:cNvPr>
          <p:cNvSpPr/>
          <p:nvPr/>
        </p:nvSpPr>
        <p:spPr>
          <a:xfrm>
            <a:off x="7067983" y="3199839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A055EF-4DAA-7958-9566-45B153915908}"/>
              </a:ext>
            </a:extLst>
          </p:cNvPr>
          <p:cNvSpPr txBox="1">
            <a:spLocks/>
          </p:cNvSpPr>
          <p:nvPr/>
        </p:nvSpPr>
        <p:spPr>
          <a:xfrm>
            <a:off x="697058" y="1973368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inside the speech marks?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F83FFD1-330A-847B-4810-B6C84E692A93}"/>
              </a:ext>
            </a:extLst>
          </p:cNvPr>
          <p:cNvSpPr/>
          <p:nvPr/>
        </p:nvSpPr>
        <p:spPr>
          <a:xfrm>
            <a:off x="6864353" y="348504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BCD82E1-C038-A3AF-D797-472DE6D665D5}"/>
              </a:ext>
            </a:extLst>
          </p:cNvPr>
          <p:cNvSpPr txBox="1">
            <a:spLocks/>
          </p:cNvSpPr>
          <p:nvPr/>
        </p:nvSpPr>
        <p:spPr>
          <a:xfrm>
            <a:off x="238126" y="4542330"/>
            <a:ext cx="11744324" cy="217279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direct speech, the comma replaces a full stop at the end of the spoken sentence (when followed by a reporting clause like "Emile said”).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Correct: "I sense a gem nearby," Emile said.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Incorrect: "I sense a gem nearby." Emile said. ❌ (This makes it look like two separate sentences.)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3156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9" grpId="1" animBg="1"/>
      <p:bldP spid="5" grpId="0" animBg="1"/>
      <p:bldP spid="5" grpId="1" animBg="1"/>
      <p:bldP spid="6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38023" y="479583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570461" y="417955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16200000">
            <a:off x="8025164" y="4097848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7092565" y="4784929"/>
            <a:ext cx="211601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619104" y="174171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9213937" y="256924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425425" y="254219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3464200" y="1736405"/>
            <a:ext cx="1894245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1277104" y="247846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1120101" y="169254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4397833" y="4222151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426143" y="479583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5603419" y="254219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5567995" y="1749168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30" grpId="0" animBg="1"/>
      <p:bldP spid="33" grpId="0" animBg="1"/>
      <p:bldP spid="8" grpId="0" animBg="1"/>
      <p:bldP spid="6" grpId="0" animBg="1"/>
      <p:bldP spid="9" grpId="0" animBg="1"/>
      <p:bldP spid="11" grpId="0" animBg="1"/>
      <p:bldP spid="12" grpId="0" animBg="1"/>
      <p:bldP spid="14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3854815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805466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997978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937951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788820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8015194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4CCBE-8E9D-737A-13F0-8D09C7559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6224F1-F77E-7A14-A334-A381B35D9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8C5310-DDE4-AEED-ECA0-C06D8490487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9B949D-23E5-8D7A-0297-B278FD8D40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77C641-26D4-B906-B630-9DDAE7A57E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557CEF-21C5-BAA4-EDDB-51ED4E3EB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999568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AFFA90-F35D-E21E-5C21-A0110AA1E9B7}"/>
              </a:ext>
            </a:extLst>
          </p:cNvPr>
          <p:cNvSpPr txBox="1">
            <a:spLocks/>
          </p:cNvSpPr>
          <p:nvPr/>
        </p:nvSpPr>
        <p:spPr>
          <a:xfrm>
            <a:off x="3398039" y="415671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BA8F-9DD4-6A7D-3C08-079EC17BA93A}"/>
              </a:ext>
            </a:extLst>
          </p:cNvPr>
          <p:cNvSpPr txBox="1">
            <a:spLocks/>
          </p:cNvSpPr>
          <p:nvPr/>
        </p:nvSpPr>
        <p:spPr>
          <a:xfrm>
            <a:off x="3398039" y="4931093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5570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68B30-BB2D-F3FC-A6CE-46F6A0899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24AF497-9D6F-78C5-90D4-2CB848D9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4F750DC-8B52-1A01-82E9-584BB5D7A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D6065F-74A1-2F2C-5A11-712D520BB0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FD5B57-AD93-5ACA-CD2F-3D5146CB12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6F54D02-CFAB-7AFA-D3C3-320B7739FC3C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24C2DB-E4A5-E903-F2E9-17142D7A3292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CE1480-75FA-387F-641F-E4DCD63FB5AB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0451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25D54-5696-F0F5-7E3C-552DEBB0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6102402-8A06-48C6-2EAF-A219B4DDA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469CD41-A9B5-625E-8B01-B54A76355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E2F24B-7B84-E29B-84D1-24E313FA86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D2A78B-8D19-C3B1-F63C-18AF62EDD9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44B9EC-716F-B423-FB3C-D9D93195F3B3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A3A8A73-EDB7-0F25-A5D2-FB1AAF955804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A970CA-C2E8-5A8B-BBFC-DF430AB2E663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233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DCDD5-ABD4-54BD-287D-FC74A3A1A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80B4FCB-B788-CCE2-3A32-C519B380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5E71A5F-8A8B-BED5-0D64-B77D19210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38487-2B81-5BE4-E678-DD3FE9720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CD4671-62CE-B0D1-F6A8-34D69248DE22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the (1) simple past, (2) simple present and (3) simple future versions?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0805A9-7241-E563-6AFB-81616AB147AE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1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1C560-BD40-7924-A100-6C6826E85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AC51328-D796-4EBA-0B46-D88C2B9F6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72FD16-58BC-8783-64AA-C609C59B4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85A92C-5DE4-B423-9E7A-85196216F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regular verbs, the pattern is: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D7148F-8161-28DE-8B2C-0111E0BC677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1743348"/>
          <a:ext cx="9620252" cy="24688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8902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+ 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322AF6B-BB0C-71AF-F169-4D63B9A94A71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this pattern to a partner?</a:t>
            </a:r>
          </a:p>
        </p:txBody>
      </p:sp>
    </p:spTree>
    <p:extLst>
      <p:ext uri="{BB962C8B-B14F-4D97-AF65-F5344CB8AC3E}">
        <p14:creationId xmlns:p14="http://schemas.microsoft.com/office/powerpoint/2010/main" val="314196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1831189-7AF7-658E-C8D4-DF4C721CCBB4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2ED7D2-4011-E725-EDF5-E309AF0999D9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54401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1A923-8D1A-4B59-1030-08B7F6877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91DD406-447E-09FB-F38B-D3D0093D7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DED130C-F80C-EFF8-93C2-FE3C9132C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E29616-F1DB-4538-5766-78AA22872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D48561-2103-1200-6C30-5043B212F878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E0B061D-0C84-E307-E2FC-0FBB941A2C8E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AEF0CA-17CB-C3EF-39F4-00B4D2F04F1F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4087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73749-18C7-661B-6854-644F42FB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2D4F052-64F7-B776-0393-DB80920D2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D7B5768-FD43-FDEA-F94F-6347C3ABA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331328-27F0-9EAD-1058-DCEAD02CC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7A3CD9B-335D-E853-1E0B-3DF28CD274BF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1E9E217-A29D-C058-CDA0-3A3EA23A764F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DEFB70-E5DC-F2A8-60F3-C7B142484DF1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45008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C05F3-49FF-E247-1F15-E1EBA8106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3140FE6-82F0-3ED1-2A49-6708E456F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2C66CAD-5AE4-B12B-D37E-856D6C38E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5BEBB3-6AD1-4734-CB14-6D431090A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5D5525-E640-5870-8B25-DBC36D9101BC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90BE3D6-9AD2-959E-012F-8D606CA36915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progressive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410541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D3822-2150-A26F-4FAF-6CC4B4F89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4863C6-0A53-5B6D-BC41-4824CCA5B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F7B3EA-D15D-4EB7-11E9-697BCEBC3ED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227FE3-85B2-D4A5-8829-2FEB6D5A0B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EC6167-EAFB-5C41-79F6-6014AAB3BC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E59FB0-C692-BF26-5CBF-7A2648D3C8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50117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8D354-751D-27B2-04A3-EE01BA62A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BD5A3-AF0E-613F-D2B0-B814FE359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B2CF07D-F50A-5B00-40F5-6C09F2EAB6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59BDDB-EFD1-9FB9-B1E5-9D783B257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20C944-831E-B8E9-233C-D66348C31FBD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427BFAD-51E4-74D9-AD2D-B8505DD7E39A}"/>
              </a:ext>
            </a:extLst>
          </p:cNvPr>
          <p:cNvSpPr txBox="1">
            <a:spLocks/>
          </p:cNvSpPr>
          <p:nvPr/>
        </p:nvSpPr>
        <p:spPr>
          <a:xfrm>
            <a:off x="2386011" y="4822984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8C7F13-5D93-ACBC-FCF3-234DFEB4AF5F}"/>
              </a:ext>
            </a:extLst>
          </p:cNvPr>
          <p:cNvSpPr txBox="1">
            <a:spLocks/>
          </p:cNvSpPr>
          <p:nvPr/>
        </p:nvSpPr>
        <p:spPr>
          <a:xfrm>
            <a:off x="2386011" y="5456872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AF7A7E-174D-E8FC-0BEB-94FAF70433C4}"/>
              </a:ext>
            </a:extLst>
          </p:cNvPr>
          <p:cNvSpPr txBox="1">
            <a:spLocks/>
          </p:cNvSpPr>
          <p:nvPr/>
        </p:nvSpPr>
        <p:spPr>
          <a:xfrm>
            <a:off x="914400" y="6090760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an auxiliary verb like “will”, “is”, “was”, and “will be”?</a:t>
            </a:r>
          </a:p>
        </p:txBody>
      </p:sp>
    </p:spTree>
    <p:extLst>
      <p:ext uri="{BB962C8B-B14F-4D97-AF65-F5344CB8AC3E}">
        <p14:creationId xmlns:p14="http://schemas.microsoft.com/office/powerpoint/2010/main" val="24289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5B0CF-F5C4-5CA8-6C7E-6AC6B8A3D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F95F067-2AD1-4D99-0CBA-BC234CF7D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DE11DF9-9C9E-7EE6-641C-6DB1FF4E4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0DD051-B89E-017D-CC0B-043A16650F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45DE1C-E8BE-0153-BD56-20B53574A693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10131884" cy="41148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134510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931432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17759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88834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jumping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36F4C6-E7ED-EB02-B2D4-274DA01D9A0A}"/>
              </a:ext>
            </a:extLst>
          </p:cNvPr>
          <p:cNvSpPr txBox="1">
            <a:spLocks/>
          </p:cNvSpPr>
          <p:nvPr/>
        </p:nvSpPr>
        <p:spPr>
          <a:xfrm>
            <a:off x="2600325" y="5920423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293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we will meet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5661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594B122-A0CC-31D9-9800-08FBAE106970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5CF93E-5AC3-AB36-F779-8D9C3B26A0BB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308884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48A75-0AE7-6F1F-1C0D-79C92FB08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9994259-0989-D919-3CBD-5353C22F5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A696AE8-AA81-1F9B-997D-8418F6114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FC7F4F-558B-190F-1DCF-2D505EDE6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41480C-57D6-6A55-3EBD-8B15424F885B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 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7E6D8B4-7A4A-F2CE-A667-26C44509F753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11ADA1-9AF8-C9D2-B53F-37CBF6872D70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16033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47100-19F7-9F81-D3AA-2264E5B3B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2D42198-047C-7867-52AC-4C91F0C31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62BE14-D5B1-A4CB-9951-771F6040B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CBA3F9-4753-C022-1380-7A9307A2B8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C74A60-18AC-0F39-4E13-702300252CB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6511391-D9BA-7990-2232-2D2362B0ED2B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0C23ED-94E3-5A7F-CC85-3F79031E6894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71727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5B6CD-9E59-9CAE-B0E5-D05AA5DA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B4A9C89-0061-D762-7F88-DBED350DD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0B2F99-B0E6-B5DD-7A4D-4FF72F8D5E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CA4D3-9826-9AEF-0490-2944ADABE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6EF04E-EAF5-F6EC-E9F0-ED98A522B86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835097D-3CED-B62E-8FD8-558A3C09D8A1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B16D9E-2467-0B95-E6E2-A39577ACB352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E554B4-BD73-C19E-C783-3CDFA5F37AA9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perfect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373283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4D138-B662-7468-FE79-8874C967A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ECF4983-0AB8-D1B6-7F0E-84447E62C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DACB804-D44A-E83D-AF8B-57CF2D7D0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7C7958-0CC6-B84D-D853-CE199B4DF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2D42529-0DF2-4D0E-E129-4429267547F9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F44B9B58-34C9-9C89-32E8-A77B54D11D1B}"/>
              </a:ext>
            </a:extLst>
          </p:cNvPr>
          <p:cNvSpPr txBox="1">
            <a:spLocks/>
          </p:cNvSpPr>
          <p:nvPr/>
        </p:nvSpPr>
        <p:spPr>
          <a:xfrm>
            <a:off x="2428875" y="4889659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F2837E-FA93-170B-426C-9D18FA4BCE37}"/>
              </a:ext>
            </a:extLst>
          </p:cNvPr>
          <p:cNvSpPr txBox="1">
            <a:spLocks/>
          </p:cNvSpPr>
          <p:nvPr/>
        </p:nvSpPr>
        <p:spPr>
          <a:xfrm>
            <a:off x="2428875" y="5523547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44E6E8-C23A-EB93-D343-51F244B374AB}"/>
              </a:ext>
            </a:extLst>
          </p:cNvPr>
          <p:cNvSpPr txBox="1">
            <a:spLocks/>
          </p:cNvSpPr>
          <p:nvPr/>
        </p:nvSpPr>
        <p:spPr>
          <a:xfrm>
            <a:off x="957264" y="6157435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auxiliary verbs like “will”, “is”, “had”, and “will have”?</a:t>
            </a:r>
          </a:p>
        </p:txBody>
      </p:sp>
    </p:spTree>
    <p:extLst>
      <p:ext uri="{BB962C8B-B14F-4D97-AF65-F5344CB8AC3E}">
        <p14:creationId xmlns:p14="http://schemas.microsoft.com/office/powerpoint/2010/main" val="35722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375C4-CD46-C3EB-B357-32275ABFF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47056CD-A9E2-DF79-21CF-51280D19F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8EAE5E8-09C6-7C53-6311-8AF5A0520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E4FB33-3CC0-D45B-FF0C-E5F8933FF29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8779D0-CD09-2893-7EC3-1EFFFBDD9D23}"/>
              </a:ext>
            </a:extLst>
          </p:cNvPr>
          <p:cNvGraphicFramePr>
            <a:graphicFrameLocks noGrp="1"/>
          </p:cNvGraphicFramePr>
          <p:nvPr/>
        </p:nvGraphicFramePr>
        <p:xfrm>
          <a:off x="652231" y="1012349"/>
          <a:ext cx="10770510" cy="457359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7459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4369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18182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</a:t>
                      </a:r>
                      <a:r>
                        <a:rPr lang="en-GB" sz="2400" dirty="0"/>
                        <a:t>jumping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146719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319000"/>
                  </a:ext>
                </a:extLst>
              </a:tr>
              <a:tr h="733115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5A9A0AE-60B0-9B21-8793-6C91DB04BCAC}"/>
              </a:ext>
            </a:extLst>
          </p:cNvPr>
          <p:cNvSpPr txBox="1">
            <a:spLocks/>
          </p:cNvSpPr>
          <p:nvPr/>
        </p:nvSpPr>
        <p:spPr>
          <a:xfrm>
            <a:off x="2600325" y="5845651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419327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8EB1-56D0-BF54-72F8-71E41D425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CD1035E-AEE0-F6EF-4DD5-9C835B1FC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5C51E1-7B18-733A-2492-E85D13516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074047-F399-3CAA-DA6C-290A7D07C5E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62EBB-7391-4D33-9479-930F0182DB17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636621"/>
          <a:ext cx="10770510" cy="21945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311620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1485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0DB51D1-81AB-9C27-3171-178B13304623}"/>
              </a:ext>
            </a:extLst>
          </p:cNvPr>
          <p:cNvSpPr txBox="1">
            <a:spLocks/>
          </p:cNvSpPr>
          <p:nvPr/>
        </p:nvSpPr>
        <p:spPr>
          <a:xfrm>
            <a:off x="710744" y="296041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748ECA-2005-E178-9F10-7347B4E7154B}"/>
              </a:ext>
            </a:extLst>
          </p:cNvPr>
          <p:cNvSpPr txBox="1">
            <a:spLocks/>
          </p:cNvSpPr>
          <p:nvPr/>
        </p:nvSpPr>
        <p:spPr>
          <a:xfrm>
            <a:off x="725032" y="395810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59028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1CD0-924F-3ABA-A353-F49C8E6A1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0E6A0B-78C8-EA9A-625C-AA4547210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F8A8C00-D693-6CF2-5975-57907BB15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227B189-1256-8F50-6E16-309CCF411297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9CDE8C-D276-3A86-DBCF-8FF96993E1CD}"/>
              </a:ext>
            </a:extLst>
          </p:cNvPr>
          <p:cNvGraphicFramePr>
            <a:graphicFrameLocks noGrp="1"/>
          </p:cNvGraphicFramePr>
          <p:nvPr/>
        </p:nvGraphicFramePr>
        <p:xfrm>
          <a:off x="725032" y="6003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18415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3849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C02388-3CE6-3A38-7711-76A6CC6FF7AA}"/>
              </a:ext>
            </a:extLst>
          </p:cNvPr>
          <p:cNvSpPr txBox="1">
            <a:spLocks/>
          </p:cNvSpPr>
          <p:nvPr/>
        </p:nvSpPr>
        <p:spPr>
          <a:xfrm>
            <a:off x="725032" y="30316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4795A6-DDA6-936B-41AD-0D32B41B51CC}"/>
              </a:ext>
            </a:extLst>
          </p:cNvPr>
          <p:cNvSpPr txBox="1">
            <a:spLocks/>
          </p:cNvSpPr>
          <p:nvPr/>
        </p:nvSpPr>
        <p:spPr>
          <a:xfrm>
            <a:off x="739320" y="40293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CE73A2-87AD-E42C-3F9D-3781DE30F230}"/>
              </a:ext>
            </a:extLst>
          </p:cNvPr>
          <p:cNvSpPr txBox="1">
            <a:spLocks/>
          </p:cNvSpPr>
          <p:nvPr/>
        </p:nvSpPr>
        <p:spPr>
          <a:xfrm>
            <a:off x="739320" y="5027077"/>
            <a:ext cx="10770510" cy="136419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present progressive 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43463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378B3-B38B-6EBB-3178-E5B5FF983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29F7CD6-CABE-E0EC-E82D-51589B86A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6B28D4-E026-64F9-FE17-8D42724A1B1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A81FA4-F718-C90E-EA44-ED7E1D5BB3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4117EB0-FE5C-D04B-7C2B-5DDF551402A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6FA579-C271-9AF8-52FC-29251F7160F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164673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0DAF4-F2DA-1706-18A9-B933DCDD8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41C147-D744-8099-85D9-6C2CE361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DD9CD5A-6D0C-77D8-3AC7-7549119F3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C3726E1-CDA5-A12F-88C0-4DB89BCCC566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1E0ADC-523D-F7B6-0A75-C371E92C735F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0660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92445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A5ECD5E-1FFF-70AD-5DD3-579628C57156}"/>
              </a:ext>
            </a:extLst>
          </p:cNvPr>
          <p:cNvSpPr txBox="1">
            <a:spLocks/>
          </p:cNvSpPr>
          <p:nvPr/>
        </p:nvSpPr>
        <p:spPr>
          <a:xfrm>
            <a:off x="710744" y="37555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9B4499-12BE-EF2D-F814-C1B5A64F8841}"/>
              </a:ext>
            </a:extLst>
          </p:cNvPr>
          <p:cNvSpPr txBox="1">
            <a:spLocks/>
          </p:cNvSpPr>
          <p:nvPr/>
        </p:nvSpPr>
        <p:spPr>
          <a:xfrm>
            <a:off x="725032" y="47532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42010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A653C-B32C-1763-160F-E0A62628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1BD3F0-C178-9EDA-DCB8-88121FF60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9D8EC7-759E-A8AB-2A82-72B6B4DBC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5658F4D-B274-9B45-C950-2A32F1176CBB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F4047A-D4EF-B301-E973-D77221A97621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73601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5745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</a:t>
                      </a:r>
                      <a:r>
                        <a:rPr lang="en-GB" sz="2400">
                          <a:solidFill>
                            <a:schemeClr val="bg1"/>
                          </a:solidFill>
                        </a:rPr>
                        <a:t>/have 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FCDD0ED-EFFC-EAEF-5D47-41945E6725D6}"/>
              </a:ext>
            </a:extLst>
          </p:cNvPr>
          <p:cNvSpPr txBox="1">
            <a:spLocks/>
          </p:cNvSpPr>
          <p:nvPr/>
        </p:nvSpPr>
        <p:spPr>
          <a:xfrm>
            <a:off x="710744" y="364807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2E2AD-0F9B-53DF-8478-3448BFB9D5DF}"/>
              </a:ext>
            </a:extLst>
          </p:cNvPr>
          <p:cNvSpPr txBox="1">
            <a:spLocks/>
          </p:cNvSpPr>
          <p:nvPr/>
        </p:nvSpPr>
        <p:spPr>
          <a:xfrm>
            <a:off x="739320" y="462449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247513-3776-F325-1D9C-0C1F0095C226}"/>
              </a:ext>
            </a:extLst>
          </p:cNvPr>
          <p:cNvSpPr txBox="1">
            <a:spLocks/>
          </p:cNvSpPr>
          <p:nvPr/>
        </p:nvSpPr>
        <p:spPr>
          <a:xfrm>
            <a:off x="739320" y="5612657"/>
            <a:ext cx="10770510" cy="778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04717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7371" y="319314"/>
            <a:ext cx="11379200" cy="5995761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57A5F6-7BC1-8F5D-5C6A-88ADA06EC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161960"/>
              </p:ext>
            </p:extLst>
          </p:nvPr>
        </p:nvGraphicFramePr>
        <p:xfrm>
          <a:off x="710744" y="1402080"/>
          <a:ext cx="10770510" cy="40538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311620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1485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8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Liked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Like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Will like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Verb +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800" dirty="0"/>
                        <a:t>verb</a:t>
                      </a:r>
                      <a:endParaRPr lang="en-GB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Was </a:t>
                      </a:r>
                      <a:r>
                        <a:rPr lang="en-GB" sz="2800">
                          <a:solidFill>
                            <a:schemeClr val="bg1"/>
                          </a:solidFill>
                        </a:rPr>
                        <a:t>liking 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Is liking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Will be liking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8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8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8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504394">
                <a:tc rowSpan="2">
                  <a:txBody>
                    <a:bodyPr/>
                    <a:lstStyle/>
                    <a:p>
                      <a:r>
                        <a:rPr lang="en-GB" sz="28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Had liked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Has liked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Will have liked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319000"/>
                  </a:ext>
                </a:extLst>
              </a:tr>
              <a:tr h="733115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Will have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A1E34-6A05-F2CB-0757-F055F2AB6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1776665-D1DA-AC56-1024-46D14BB01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40293-1650-2CCD-344E-0E34BE35F30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8C1D5C-561B-7E63-9DA2-AD65E811CDE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31B154-1542-740F-3DBB-AE231F83A8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00F341-2777-C9BB-544C-AFEDCBEC26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3614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2F7C-82F4-8DC9-50A0-B37508A84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22BF1E-7B7B-4228-82ED-E06270C1E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6326F5-9B5B-919E-E7BC-55C7DEA2440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258F15-F7C1-2C04-ACF9-A030A4E533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B52368-0E4D-01F0-B4F3-76CD4F09A9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665FD7B-9502-71EC-348B-5F1958E5D9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104756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10206-B6D4-9ADE-6647-EF60245DF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BD9D63-0C63-640F-B364-433B89EC3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ADC3CB-6984-D6F7-A753-E1E9001CD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AF455E-056C-9E0F-C06A-1879FA71BE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CFD6C6-E7D2-E88E-084A-E93A36C21F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34462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46900A4-658D-4003-F145-6C50D547E06E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7318BF2-EE5B-B769-F3CE-1BD21728E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093" y="-930596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64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45 0.211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13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F1E26-444E-9440-699C-8CF245765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B026137-1C6B-F7E7-4AA6-0FD9A6121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3201A5D-AAAB-D87A-7C99-9B87EB2D2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CC9198-2A36-0C17-B55B-0CE028AE4E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0A69867-F281-7820-88E4-7C42776C1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108834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--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C1F96AC-6F05-3BEE-A3A6-908D79E6B028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4DEF3D-2FD7-7D51-93C2-278CE73C14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2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F5814-7AD0-17EA-85CE-E292D0A72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53078A0-2D52-89A6-D551-23286A0B6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096AD34-869F-3121-482E-BEDF80190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EC6A49-574F-DE80-8740-E9E4B04ED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F9838F-008E-0C1F-1664-343FC4345D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2365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4B54D19-F051-BB64-1FBA-133BE25AF74B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AADAB38-9B2A-887F-14BC-6040DE7B2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5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13C9F-0557-8203-D542-85FF2E373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7E3840-8E73-874B-E351-EB3718F0B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878EC16-49EC-D82F-F2CF-8CB76A14F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883884-51EB-9F65-08A0-19EC346AB1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855C0BA-840E-AC3C-BE17-0A4CC766D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12680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99EFD76-9531-A915-F332-FC26FE11B27C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9F6AB99-E6CF-CC7A-2C01-C2C6613779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01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BFA6A-DCCF-C060-A97E-45F26F105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A58037A-DF00-09FB-6450-BB2C8C474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B4C409B-FE04-AD5C-1B22-9836441935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89DE90-8BB0-6425-5F97-7974471C34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570939-B8FC-BB1C-0676-1C5BD718B4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330827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2EDC996-5423-B9BB-6339-B63B3CA412F0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2BD1745-4185-B3F2-2FAE-E3A9563DC3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76DF6-5725-6ECE-35B0-5A36EC971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CB5E90-4168-4444-7754-1F8D92CDE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11446E6-1CA2-09BC-A26C-6B302D49C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E284D2-533C-7960-2046-A9ECE46CA7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EBB2E3-0468-618C-EAD5-5FE454430D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61270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287DD9C-DACD-53D4-9CEC-8D549C401F0D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532576C-7216-0A41-1B8B-3B9F8A2129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4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28929-2378-44D1-E906-6E55E2517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5498F45-6A6B-049B-3100-1393D89541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2F0ACB0-3BE3-907A-91D8-39CA667E7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8C7733-3D36-B534-7CDE-2A48F2C68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C65D09-C843-DB7C-1C24-E7C5642731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707482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EA85293-CA84-EAA1-492F-ED669FD5D6EF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197E3D1-6054-591C-F148-AC52D48F9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1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405B2-03CA-5DC8-7BB7-FB5A154D5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4A59FD-25FD-C53A-8D47-1EB1BD5D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100FBA-8AB1-557C-4FE4-D2984F65548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C01243-9217-3F41-4066-679069CD28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90AA4D-91F6-91A6-5C9D-B637AE3367D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6F27AB-3F08-E4DC-4F03-9900B4BB59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1354791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C25B7-AB10-B5A1-F178-F41BC10EE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3F1AA75-4D29-07D1-EAF6-675A0E61F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318CAE3-2B1A-1611-C77C-2DD5E42AB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A40A66-E236-F100-6D82-7B815EC60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475165E-41DC-AB62-9171-7524C29FE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08156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72C7C5D-A34D-7389-B80B-EB8E6DFEF433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3B5CF6D-A4E3-4230-10DD-3142B6A737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4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F0ECA-1B32-2B62-1C3F-DECAFDF75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F6DD600-B9AB-389F-5A40-EC1FE01E3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6FFB66-2071-11BC-C78C-F6E3C229A9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A0D029-21EC-19B3-FDBA-65DE8F46C3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918FF36-9F26-45D9-0ED9-03887DA2BD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066302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B32D312-8C66-C68A-0697-B72B71E40E06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7A44D2A-4B76-ED87-91E6-07831FC884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4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1F87D-C89C-21C0-5D9B-04C03AB0A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7BB8B33-91B6-8B10-885D-6319C0570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B1DF307-05F1-1471-64A0-D5A3A9BEE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BFD2D5-CF43-9E8D-FD96-7BEFB3D950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CB3A5D-ABC5-9D39-6EA0-399089D9FA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319766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5BAF093-4EC0-544C-D195-4414A23DF4A7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016112F-A501-0CAA-ACAF-E703B778EE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6070E-5876-43FC-158E-020D0BE78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4B8872-90F9-095D-4307-E91EE70D6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97F201-548F-02ED-B855-97A9D0867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135418-EE71-3B4F-BB7F-82A88969F7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3217CB2-201F-A15D-D421-DEE42CC42F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28959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CA5A8D4-5EDA-F273-394E-91E775F41A32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51DBCD-EB6D-6401-5F19-1F932B6E6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FD23D-CF08-41E2-84A6-815B099C2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DD44451-EF1E-9761-9E66-4C1551209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CFFA207-7A44-3953-F56F-4FC5806C2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8DDF38-EF3D-1A15-9D8D-456C8DEC2D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36F571-6CE4-4E3A-A9BC-06DE82AC36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4916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8A80C06-C35F-100F-43DF-3312FDB09684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8102096-F659-8891-D8A2-DD4405F146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76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33728-2310-A5DD-99CD-9A6D48AE3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08BB68C-59A9-5AB9-F8B4-69975531B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66911D7-D458-BD08-03E2-26179D75D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D4727B-B7AA-2CAE-BDAE-F225BD7D5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69FFB00-9D6D-90CD-5054-17D2AB7FC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686276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F8E330C-265A-642C-E905-E089ABFFB747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7B0EE5D-3FA1-DFAD-1313-A6ECA8CCBE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50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Please select the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1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AAF71-4527-939A-719C-DC9DD0E7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59FF1D-D6A8-36B7-F771-86213F9DD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CAC93D-20C4-884E-4D52-E5682F9989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73EE18-06DD-BE11-7643-E55F15BC0D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00CC32-89DA-42B7-480D-0C7F0C2ECA8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65F3C8-D9DA-E25E-5547-D20F3D9462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52568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5386</Words>
  <Application>Microsoft Office PowerPoint</Application>
  <PresentationFormat>Widescreen</PresentationFormat>
  <Paragraphs>1523</Paragraphs>
  <Slides>86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89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already met  the “simple” tenses.</vt:lpstr>
      <vt:lpstr>We have already met  the “simple” tenses.</vt:lpstr>
      <vt:lpstr>We have already met  the “simple” tenses.</vt:lpstr>
      <vt:lpstr>For regular verbs, the pattern is: 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Progressive tense pattern:</vt:lpstr>
      <vt:lpstr>Today, we will meet the “perfect” tenses.</vt:lpstr>
      <vt:lpstr>We have also met the “perfect” tenses.</vt:lpstr>
      <vt:lpstr>We have also met the “perfect” tenses.</vt:lpstr>
      <vt:lpstr>We have also met the “perfect” tenses.</vt:lpstr>
      <vt:lpstr>We have also met the “perfect”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2026-04-21T10:46:12Z</dcterms:modified>
</cp:coreProperties>
</file>