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7"/>
  </p:notesMasterIdLst>
  <p:sldIdLst>
    <p:sldId id="390" r:id="rId2"/>
    <p:sldId id="520" r:id="rId3"/>
    <p:sldId id="521" r:id="rId4"/>
    <p:sldId id="522" r:id="rId5"/>
    <p:sldId id="523" r:id="rId6"/>
    <p:sldId id="524" r:id="rId7"/>
    <p:sldId id="525" r:id="rId8"/>
    <p:sldId id="526" r:id="rId9"/>
    <p:sldId id="527" r:id="rId10"/>
    <p:sldId id="528" r:id="rId11"/>
    <p:sldId id="529" r:id="rId12"/>
    <p:sldId id="530" r:id="rId13"/>
    <p:sldId id="531" r:id="rId14"/>
    <p:sldId id="532" r:id="rId15"/>
    <p:sldId id="533" r:id="rId16"/>
  </p:sldIdLst>
  <p:sldSz cx="12192000" cy="6858000"/>
  <p:notesSz cx="6858000" cy="9144000"/>
  <p:embeddedFontLst>
    <p:embeddedFont>
      <p:font typeface="Andika" panose="02000000000000000000" pitchFamily="2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CC"/>
    <a:srgbClr val="FF00FF"/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8968518-326F-4F4F-B6E6-CD3234D06701}" v="3" dt="2025-12-11T12:11:32.9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2F0ECA-1B32-2B62-1C3F-DECAFDF75B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F6DD600-B9AB-389F-5A40-EC1FE01E3F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36FFB66-2071-11BC-C78C-F6E3C229A9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A0D029-21EC-19B3-FDBA-65DE8F46C3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750771"/>
            <a:ext cx="11572875" cy="5850053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complete the table?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918FF36-9F26-45D9-0ED9-03887DA2BD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6066302"/>
              </p:ext>
            </p:extLst>
          </p:nvPr>
        </p:nvGraphicFramePr>
        <p:xfrm>
          <a:off x="1276347" y="1815465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Like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Play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like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 playing</a:t>
                      </a:r>
                    </a:p>
                    <a:p>
                      <a:r>
                        <a:rPr lang="en-GB" sz="24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3B32D312-8C66-C68A-0697-B72B71E40E06}"/>
              </a:ext>
            </a:extLst>
          </p:cNvPr>
          <p:cNvSpPr txBox="1">
            <a:spLocks/>
          </p:cNvSpPr>
          <p:nvPr/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pic>
        <p:nvPicPr>
          <p:cNvPr id="6" name="Picture 5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7A44D2A-4B76-ED87-91E6-07831FC884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0467" y="493595"/>
            <a:ext cx="1999407" cy="247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242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01F87D-C89C-21C0-5D9B-04C03AB0A2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7BB8B33-91B6-8B10-885D-6319C05702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B1DF307-05F1-1471-64A0-D5A3A9BEEF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BFD2D5-CF43-9E8D-FD96-7BEFB3D950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750771"/>
            <a:ext cx="11572875" cy="5850053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complete the table?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2CB3A5D-ABC5-9D39-6EA0-399089D9FA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3319766"/>
              </p:ext>
            </p:extLst>
          </p:nvPr>
        </p:nvGraphicFramePr>
        <p:xfrm>
          <a:off x="1276347" y="1815465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Like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Play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like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 playing</a:t>
                      </a:r>
                    </a:p>
                    <a:p>
                      <a:r>
                        <a:rPr lang="en-GB" sz="24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Has played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25BAF093-4EC0-544C-D195-4414A23DF4A7}"/>
              </a:ext>
            </a:extLst>
          </p:cNvPr>
          <p:cNvSpPr txBox="1">
            <a:spLocks/>
          </p:cNvSpPr>
          <p:nvPr/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pic>
        <p:nvPicPr>
          <p:cNvPr id="6" name="Picture 5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016112F-A501-0CAA-ACAF-E703B778EE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0467" y="493595"/>
            <a:ext cx="1999407" cy="247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735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F6070E-5876-43FC-158E-020D0BE782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44B8872-90F9-095D-4307-E91EE70D66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C97F201-548F-02ED-B855-97A9D08675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2135418-EE71-3B4F-BB7F-82A88969F7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750771"/>
            <a:ext cx="11572875" cy="5850053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complete the table?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3217CB2-201F-A15D-D421-DEE42CC42F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0289590"/>
              </p:ext>
            </p:extLst>
          </p:nvPr>
        </p:nvGraphicFramePr>
        <p:xfrm>
          <a:off x="1276347" y="1815465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Like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Play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like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 playing</a:t>
                      </a:r>
                    </a:p>
                    <a:p>
                      <a:r>
                        <a:rPr lang="en-GB" sz="24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Has played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Has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CA5A8D4-5EDA-F273-394E-91E775F41A32}"/>
              </a:ext>
            </a:extLst>
          </p:cNvPr>
          <p:cNvSpPr txBox="1">
            <a:spLocks/>
          </p:cNvSpPr>
          <p:nvPr/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pic>
        <p:nvPicPr>
          <p:cNvPr id="6" name="Picture 5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551DBCD-EB6D-6401-5F19-1F932B6E67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0467" y="493595"/>
            <a:ext cx="1999407" cy="247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57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AFD23D-CF08-41E2-84A6-815B099C26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DD44451-EF1E-9761-9E66-4C1551209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ACFFA207-7A44-3953-F56F-4FC5806C25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08DDF38-EF3D-1A15-9D8D-456C8DEC2D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750771"/>
            <a:ext cx="11572875" cy="5850053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complete the table?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236F571-6CE4-4E3A-A9BC-06DE82AC36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049160"/>
              </p:ext>
            </p:extLst>
          </p:nvPr>
        </p:nvGraphicFramePr>
        <p:xfrm>
          <a:off x="1276347" y="1815465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Like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Play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like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 playing</a:t>
                      </a:r>
                    </a:p>
                    <a:p>
                      <a:r>
                        <a:rPr lang="en-GB" sz="24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Has played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Has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have liked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58A80C06-C35F-100F-43DF-3312FDB09684}"/>
              </a:ext>
            </a:extLst>
          </p:cNvPr>
          <p:cNvSpPr txBox="1">
            <a:spLocks/>
          </p:cNvSpPr>
          <p:nvPr/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pic>
        <p:nvPicPr>
          <p:cNvPr id="6" name="Picture 5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E8102096-F659-8891-D8A2-DD4405F146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0467" y="493595"/>
            <a:ext cx="1999407" cy="247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760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933728-2310-A5DD-99CD-9A6D48AE37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08BB68C-59A9-5AB9-F8B4-69975531B9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166911D7-D458-BD08-03E2-26179D75D6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D4727B-B7AA-2CAE-BDAE-F225BD7D52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750771"/>
            <a:ext cx="11572875" cy="5850053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complete the table?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69FFB00-9D6D-90CD-5054-17D2AB7FC9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686276"/>
              </p:ext>
            </p:extLst>
          </p:nvPr>
        </p:nvGraphicFramePr>
        <p:xfrm>
          <a:off x="1276347" y="1815465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Like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Play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like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 playing</a:t>
                      </a:r>
                    </a:p>
                    <a:p>
                      <a:r>
                        <a:rPr lang="en-GB" sz="24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Has played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Has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have liked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0F8E330C-265A-642C-E905-E089ABFFB747}"/>
              </a:ext>
            </a:extLst>
          </p:cNvPr>
          <p:cNvSpPr txBox="1">
            <a:spLocks/>
          </p:cNvSpPr>
          <p:nvPr/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pic>
        <p:nvPicPr>
          <p:cNvPr id="6" name="Picture 5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7B0EE5D-3FA1-DFAD-1313-A6ECA8CCBE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0467" y="493595"/>
            <a:ext cx="1999407" cy="247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507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252410" y="285750"/>
          <a:ext cx="11687175" cy="5913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17170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00450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9145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65914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r>
                        <a:rPr lang="en-GB" sz="1800" dirty="0"/>
                        <a:t>Spot the verb - Simple tenses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Please select the verb.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sat on the mat.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Two verbs.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verbs!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catches a mouse and eats it.</a:t>
                      </a:r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GVerb7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– Simple present/past.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My sister lives in Malaysia.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Gtense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Verb tenses - Present </a:t>
                      </a:r>
                      <a:r>
                        <a:rPr lang="fr-FR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simple/progressive?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small cat chases a red ball.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GSimProgPres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3359931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Simple past/present/future 2?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She played with her doll.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GSimpleTenses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Verb tenses - Perfect past/present/future?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She had eaten all the sweets before lunch.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GPerfectTenses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Progressive past/present/future?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I was reading a book about dinosaurs.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GProgTenses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Past/present/future &amp; simple/past/progressive.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She walks to school every day.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Gtenses5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413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D10206-B6D4-9ADE-6647-EF60245DF3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FBD9D63-0C63-640F-B364-433B89EC37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AADC3CB-6984-D6F7-A753-E1E9001CDA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6AF455E-056C-9E0F-C06A-1879FA71BE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750771"/>
            <a:ext cx="11572875" cy="5850053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complete the table?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4CFD6C6-E7D2-E88E-084A-E93A36C21F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434462"/>
              </p:ext>
            </p:extLst>
          </p:nvPr>
        </p:nvGraphicFramePr>
        <p:xfrm>
          <a:off x="1276347" y="1815465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446900A4-658D-4003-F145-6C50D547E06E}"/>
              </a:ext>
            </a:extLst>
          </p:cNvPr>
          <p:cNvSpPr txBox="1">
            <a:spLocks/>
          </p:cNvSpPr>
          <p:nvPr/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pic>
        <p:nvPicPr>
          <p:cNvPr id="6" name="Picture 5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7318BF2-EE5B-B769-F3CE-1BD21728EB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9093" y="-930596"/>
            <a:ext cx="1999407" cy="247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649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0.2345 0.2118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813" y="1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3F1E26-444E-9440-699C-8CF2457658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B026137-1C6B-F7E7-4AA6-0FD9A6121B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A3201A5D-AAAB-D87A-7C99-9B87EB2D2C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CC9198-2A36-0C17-B55B-0CE028AE4E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750771"/>
            <a:ext cx="11572875" cy="5850053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complete the table?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0A69867-F281-7820-88E4-7C42776C1D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108834"/>
              </p:ext>
            </p:extLst>
          </p:nvPr>
        </p:nvGraphicFramePr>
        <p:xfrm>
          <a:off x="1276347" y="1815465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--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Play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like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--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FC1F96AC-6F05-3BEE-A3A6-908D79E6B028}"/>
              </a:ext>
            </a:extLst>
          </p:cNvPr>
          <p:cNvSpPr txBox="1">
            <a:spLocks/>
          </p:cNvSpPr>
          <p:nvPr/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pic>
        <p:nvPicPr>
          <p:cNvPr id="6" name="Picture 5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74DEF3D-2FD7-7D51-93C2-278CE73C14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0467" y="493595"/>
            <a:ext cx="1999407" cy="247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524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CF5814-7AD0-17EA-85CE-E292D0A726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53078A0-2D52-89A6-D551-23286A0B6B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096AD34-869F-3121-482E-BEDF80190E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EC6A49-574F-DE80-8740-E9E4B04ED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750771"/>
            <a:ext cx="11572875" cy="5850053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complete the table?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EF9838F-008E-0C1F-1664-343FC4345D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932365"/>
              </p:ext>
            </p:extLst>
          </p:nvPr>
        </p:nvGraphicFramePr>
        <p:xfrm>
          <a:off x="1276347" y="1815465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Like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Play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like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--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44B54D19-F051-BB64-1FBA-133BE25AF74B}"/>
              </a:ext>
            </a:extLst>
          </p:cNvPr>
          <p:cNvSpPr txBox="1">
            <a:spLocks/>
          </p:cNvSpPr>
          <p:nvPr/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pic>
        <p:nvPicPr>
          <p:cNvPr id="6" name="Picture 5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AADAB38-9B2A-887F-14BC-6040DE7B2B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0467" y="493595"/>
            <a:ext cx="1999407" cy="247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057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F13C9F-0557-8203-D542-85FF2E373F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67E3840-8E73-874B-E351-EB3718F0B4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A878EC16-49EC-D82F-F2CF-8CB76A14FE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883884-51EB-9F65-08A0-19EC346AB1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750771"/>
            <a:ext cx="11572875" cy="5850053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complete the table?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855C0BA-840E-AC3C-BE17-0A4CC766D8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7126800"/>
              </p:ext>
            </p:extLst>
          </p:nvPr>
        </p:nvGraphicFramePr>
        <p:xfrm>
          <a:off x="1276347" y="1815465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Like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Play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like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799EFD76-9531-A915-F332-FC26FE11B27C}"/>
              </a:ext>
            </a:extLst>
          </p:cNvPr>
          <p:cNvSpPr txBox="1">
            <a:spLocks/>
          </p:cNvSpPr>
          <p:nvPr/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pic>
        <p:nvPicPr>
          <p:cNvPr id="6" name="Picture 5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19F6AB99-E6CF-CC7A-2C01-C2C6613779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0467" y="493595"/>
            <a:ext cx="1999407" cy="247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01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ABFA6A-DCCF-C060-A97E-45F26F105D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A58037A-DF00-09FB-6450-BB2C8C4741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B4C409B-FE04-AD5C-1B22-9836441935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89DE90-8BB0-6425-5F97-7974471C34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750771"/>
            <a:ext cx="11572875" cy="5850053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complete the table?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2570939-B8FC-BB1C-0676-1C5BD718B4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0330827"/>
              </p:ext>
            </p:extLst>
          </p:nvPr>
        </p:nvGraphicFramePr>
        <p:xfrm>
          <a:off x="1276347" y="1815465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Like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Play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like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F2EDC996-5423-B9BB-6339-B63B3CA412F0}"/>
              </a:ext>
            </a:extLst>
          </p:cNvPr>
          <p:cNvSpPr txBox="1">
            <a:spLocks/>
          </p:cNvSpPr>
          <p:nvPr/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pic>
        <p:nvPicPr>
          <p:cNvPr id="6" name="Picture 5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22BD1745-4185-B3F2-2FAE-E3A9563DC3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0467" y="493595"/>
            <a:ext cx="1999407" cy="247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959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076DF6-5725-6ECE-35B0-5A36EC971B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7CB5E90-4168-4444-7754-1F8D92CDE6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A11446E6-1CA2-09BC-A26C-6B302D49C9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2E284D2-533C-7960-2046-A9ECE46CA7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750771"/>
            <a:ext cx="11572875" cy="5850053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complete the table?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9EBB2E3-0468-618C-EAD5-5FE454430D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8612700"/>
              </p:ext>
            </p:extLst>
          </p:nvPr>
        </p:nvGraphicFramePr>
        <p:xfrm>
          <a:off x="1276347" y="1815465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Like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Play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like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 playing</a:t>
                      </a:r>
                    </a:p>
                    <a:p>
                      <a:r>
                        <a:rPr lang="en-GB" sz="24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D287DD9C-DACD-53D4-9CEC-8D549C401F0D}"/>
              </a:ext>
            </a:extLst>
          </p:cNvPr>
          <p:cNvSpPr txBox="1">
            <a:spLocks/>
          </p:cNvSpPr>
          <p:nvPr/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pic>
        <p:nvPicPr>
          <p:cNvPr id="6" name="Picture 5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E532576C-7216-0A41-1B8B-3B9F8A2129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0467" y="493595"/>
            <a:ext cx="1999407" cy="247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844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D28929-2378-44D1-E906-6E55E25176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5498F45-6A6B-049B-3100-1393D89541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2F0ACB0-3BE3-907A-91D8-39CA667E78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78C7733-3D36-B534-7CDE-2A48F2C68C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750771"/>
            <a:ext cx="11572875" cy="5850053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complete the table?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9C65D09-C843-DB7C-1C24-E7C5642731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7707482"/>
              </p:ext>
            </p:extLst>
          </p:nvPr>
        </p:nvGraphicFramePr>
        <p:xfrm>
          <a:off x="1276347" y="1815465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Like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Play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like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 playing</a:t>
                      </a:r>
                    </a:p>
                    <a:p>
                      <a:r>
                        <a:rPr lang="en-GB" sz="24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0EA85293-CA84-EAA1-492F-ED669FD5D6EF}"/>
              </a:ext>
            </a:extLst>
          </p:cNvPr>
          <p:cNvSpPr txBox="1">
            <a:spLocks/>
          </p:cNvSpPr>
          <p:nvPr/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pic>
        <p:nvPicPr>
          <p:cNvPr id="6" name="Picture 5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197E3D1-6054-591C-F148-AC52D48F97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0467" y="493595"/>
            <a:ext cx="1999407" cy="247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819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EC25B7-AB10-B5A1-F178-F41BC10EEB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3F1AA75-4D29-07D1-EAF6-675A0E61F6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318CAE3-2B1A-1611-C77C-2DD5E42AB2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A40A66-E236-F100-6D82-7B815EC601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750771"/>
            <a:ext cx="11572875" cy="5850053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complete the table?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475165E-41DC-AB62-9171-7524C29FEC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5081560"/>
              </p:ext>
            </p:extLst>
          </p:nvPr>
        </p:nvGraphicFramePr>
        <p:xfrm>
          <a:off x="1276347" y="1815465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Like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Play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like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 playing</a:t>
                      </a:r>
                    </a:p>
                    <a:p>
                      <a:r>
                        <a:rPr lang="en-GB" sz="24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--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172C7C5D-A34D-7389-B80B-EB8E6DFEF433}"/>
              </a:ext>
            </a:extLst>
          </p:cNvPr>
          <p:cNvSpPr txBox="1">
            <a:spLocks/>
          </p:cNvSpPr>
          <p:nvPr/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pic>
        <p:nvPicPr>
          <p:cNvPr id="6" name="Picture 5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3B5CF6D-A4E3-4230-10DD-3142B6A737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0467" y="493595"/>
            <a:ext cx="1999407" cy="247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045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1058</Words>
  <Application>Microsoft Office PowerPoint</Application>
  <PresentationFormat>Widescreen</PresentationFormat>
  <Paragraphs>497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Andika</vt:lpstr>
      <vt:lpstr>Office Theme</vt:lpstr>
      <vt:lpstr> How to Use this PowerPoint</vt:lpstr>
      <vt:lpstr>Can you complete the table? </vt:lpstr>
      <vt:lpstr>Can you complete the table? </vt:lpstr>
      <vt:lpstr>Can you complete the table? </vt:lpstr>
      <vt:lpstr>Can you complete the table? </vt:lpstr>
      <vt:lpstr>Can you complete the table? </vt:lpstr>
      <vt:lpstr>Can you complete the table? </vt:lpstr>
      <vt:lpstr>Can you complete the table? </vt:lpstr>
      <vt:lpstr>Can you complete the table? </vt:lpstr>
      <vt:lpstr>Can you complete the table? </vt:lpstr>
      <vt:lpstr>Can you complete the table? </vt:lpstr>
      <vt:lpstr>Can you complete the table? </vt:lpstr>
      <vt:lpstr>Can you complete the table? </vt:lpstr>
      <vt:lpstr>Can you complete the table?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</cp:revision>
  <dcterms:created xsi:type="dcterms:W3CDTF">2022-05-31T09:42:07Z</dcterms:created>
  <dcterms:modified xsi:type="dcterms:W3CDTF">2025-12-22T10:00:31Z</dcterms:modified>
</cp:coreProperties>
</file>