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470" r:id="rId3"/>
    <p:sldId id="463" r:id="rId4"/>
    <p:sldId id="471" r:id="rId5"/>
    <p:sldId id="472" r:id="rId6"/>
    <p:sldId id="473" r:id="rId7"/>
    <p:sldId id="474" r:id="rId8"/>
    <p:sldId id="475" r:id="rId9"/>
    <p:sldId id="476" r:id="rId10"/>
    <p:sldId id="477" r:id="rId11"/>
    <p:sldId id="478" r:id="rId12"/>
    <p:sldId id="479" r:id="rId13"/>
    <p:sldId id="480" r:id="rId14"/>
    <p:sldId id="434" r:id="rId15"/>
    <p:sldId id="435" r:id="rId16"/>
    <p:sldId id="481" r:id="rId17"/>
    <p:sldId id="436" r:id="rId18"/>
    <p:sldId id="456" r:id="rId19"/>
    <p:sldId id="482" r:id="rId20"/>
    <p:sldId id="483" r:id="rId21"/>
    <p:sldId id="484" r:id="rId22"/>
    <p:sldId id="485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06B2C5-DA11-40E8-81FA-7E8F4FE1D8D2}" v="2" dt="2025-12-09T13:18:39.3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2E4BA-3459-2184-BE7B-829853780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DA2BCD2-1CA4-3128-CB6C-263B372E1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75F49F-55D4-91EE-D9EA-322AE2490D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2077E6-052C-40E4-4318-C19A252BD8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BA3D6D-A5DD-A69D-8322-94EB915E4B6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53939AE-106E-5FDC-0D43-59048A7FE7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04853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8937A-1191-7599-E691-D5EC9B7B5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F6A718-CB8D-4858-7251-737128906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7139D8-AF18-8F25-90BD-A8B64C052D7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A5C73-F193-00A2-443D-3F247617CC3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AA686C-B8FB-5DCF-D05B-2D77FA7EBBD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490A9A-FB1D-E976-D226-2008157E7C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545684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89AB0-F9DD-DDA6-6719-4C3BFF7D8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1A7CF39-A694-81C3-CB74-2592CA840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B50676-D32B-DDE5-7981-2E25E32BB3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taken Emily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keys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48D2A5-C197-294E-5BF3-C194AB3690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08E818-29D1-0BAA-D715-EF5408334D5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D9C266-FF55-4940-A81A-4BB6BA9FFB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42745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810125" y="4872595"/>
            <a:ext cx="307657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739917" y="417000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6933453" y="417000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4282911" y="4855797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738040" y="422686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739917" y="4275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6682399" y="48557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7071992" y="423772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7104939" y="424589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6932183" y="429255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6767811" y="4882468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6932183" y="419019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660736" y="41777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652559" y="42218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234095" y="48721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1771141" y="490758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431343" y="427312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1771142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633021" y="5085802"/>
            <a:ext cx="52252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052541" y="42564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8046906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274968" y="5140576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3350846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8218187" y="43139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 Phrase -past,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421108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7867650" y="2294108"/>
            <a:ext cx="1263696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“nearby”?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568661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502641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3464139" y="5042118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991328" y="423376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346413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981640" y="423376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are the marks circled in yellow called?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speech marks, showing someone is speaking.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3391766" y="3792643"/>
            <a:ext cx="371475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Direct speech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744066" y="3199839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5BEF9E8-6DDC-8385-B22C-C5F2F80F6E48}"/>
              </a:ext>
            </a:extLst>
          </p:cNvPr>
          <p:cNvSpPr/>
          <p:nvPr/>
        </p:nvSpPr>
        <p:spPr>
          <a:xfrm>
            <a:off x="7067983" y="3199839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9A055EF-4DAA-7958-9566-45B153915908}"/>
              </a:ext>
            </a:extLst>
          </p:cNvPr>
          <p:cNvSpPr txBox="1">
            <a:spLocks/>
          </p:cNvSpPr>
          <p:nvPr/>
        </p:nvSpPr>
        <p:spPr>
          <a:xfrm>
            <a:off x="697058" y="1973368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inside the speech marks?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F83FFD1-330A-847B-4810-B6C84E692A93}"/>
              </a:ext>
            </a:extLst>
          </p:cNvPr>
          <p:cNvSpPr/>
          <p:nvPr/>
        </p:nvSpPr>
        <p:spPr>
          <a:xfrm>
            <a:off x="6864353" y="348504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BCD82E1-C038-A3AF-D797-472DE6D665D5}"/>
              </a:ext>
            </a:extLst>
          </p:cNvPr>
          <p:cNvSpPr txBox="1">
            <a:spLocks/>
          </p:cNvSpPr>
          <p:nvPr/>
        </p:nvSpPr>
        <p:spPr>
          <a:xfrm>
            <a:off x="238126" y="4542330"/>
            <a:ext cx="11744324" cy="217279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direct speech, the comma replaces a full stop at the end of the spoken sentence (when followed by a reporting clause like "Emile said”).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Correct: "I sense a gem nearby," Emile said.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Incorrect: "I sense a gem nearby." Emile said. ❌ (This makes it look like two separate sentences.)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3156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9" grpId="1" animBg="1"/>
      <p:bldP spid="5" grpId="0" animBg="1"/>
      <p:bldP spid="5" grpId="1" animBg="1"/>
      <p:bldP spid="6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"I sense a gem nearby," Emile said.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38023" y="479583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570461" y="417955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16200000">
            <a:off x="8025164" y="4097848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7092565" y="4784929"/>
            <a:ext cx="211601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8619104" y="174171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9213937" y="256924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425425" y="254219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3464200" y="1736405"/>
            <a:ext cx="1894245" cy="584821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1277104" y="247846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1120101" y="169254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4397833" y="4222151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426143" y="479583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5603419" y="254219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5567995" y="1749168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29D5AC4A-DDD7-003B-9824-EFE02C69D893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30" grpId="0" animBg="1"/>
      <p:bldP spid="33" grpId="0" animBg="1"/>
      <p:bldP spid="8" grpId="0" animBg="1"/>
      <p:bldP spid="6" grpId="0" animBg="1"/>
      <p:bldP spid="9" grpId="0" animBg="1"/>
      <p:bldP spid="11" grpId="0" animBg="1"/>
      <p:bldP spid="12" grpId="0" animBg="1"/>
      <p:bldP spid="14" grpId="0" animBg="1"/>
      <p:bldP spid="17" grpId="0" animBg="1"/>
      <p:bldP spid="18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4CCBE-8E9D-737A-13F0-8D09C7559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6224F1-F77E-7A14-A334-A381B35D9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8C5310-DDE4-AEED-ECA0-C06D8490487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9B949D-23E5-8D7A-0297-B278FD8D40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77C641-26D4-B906-B630-9DDAE7A57E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557CEF-21C5-BAA4-EDDB-51ED4E3EB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99956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D3822-2150-A26F-4FAF-6CC4B4F89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4863C6-0A53-5B6D-BC41-4824CCA5B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F7B3EA-D15D-4EB7-11E9-697BCEBC3ED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227FE3-85B2-D4A5-8829-2FEB6D5A0B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EC6167-EAFB-5C41-79F6-6014AAB3BC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E59FB0-C692-BF26-5CBF-7A2648D3C8E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5011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378B3-B38B-6EBB-3178-E5B5FF983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29F7CD6-CABE-E0EC-E82D-51589B86A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6B28D4-E026-64F9-FE17-8D42724A1B1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A81FA4-F718-C90E-EA44-ED7E1D5BB3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4117EB0-FE5C-D04B-7C2B-5DDF551402A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6FA579-C271-9AF8-52FC-29251F7160F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16467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A1E34-6A05-F2CB-0757-F055F2AB6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1776665-D1DA-AC56-1024-46D14BB01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40293-1650-2CCD-344E-0E34BE35F30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8C1D5C-561B-7E63-9DA2-AD65E811CDE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was charging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31B154-1542-740F-3DBB-AE231F83A8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00F341-2777-C9BB-544C-AFEDCBEC26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361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12F7C-82F4-8DC9-50A0-B37508A84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222BF1E-7B7B-4228-82ED-E06270C1E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6326F5-9B5B-919E-E7BC-55C7DEA2440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258F15-F7C1-2C04-ACF9-A030A4E533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B52368-0E4D-01F0-B4F3-76CD4F09A99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665FD7B-9502-71EC-348B-5F1958E5D9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1047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405B2-03CA-5DC8-7BB7-FB5A154D5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4A59FD-25FD-C53A-8D47-1EB1BD5D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100FBA-8AB1-557C-4FE4-D2984F65548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C01243-9217-3F41-4066-679069CD288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90AA4D-91F6-91A6-5C9D-B637AE3367D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6F27AB-3F08-E4DC-4F03-9900B4BB59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13547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AAF71-4527-939A-719C-DC9DD0E7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59FF1D-D6A8-36B7-F771-86213F9DD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CAC93D-20C4-884E-4D52-E5682F9989F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taken Emilys keys.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73EE18-06DD-BE11-7643-E55F15BC0D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pack of wolves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charging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herd of sheep.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00CC32-89DA-42B7-480D-0C7F0C2ECA8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Bouncing blue balloons bobbed briskly.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65F3C8-D9DA-E25E-5547-D20F3D9462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pack of wolves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charging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herd of sheep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52568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1915</Words>
  <Application>Microsoft Office PowerPoint</Application>
  <PresentationFormat>Widescreen</PresentationFormat>
  <Paragraphs>260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2025-12-22T10:00:53Z</dcterms:modified>
</cp:coreProperties>
</file>